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howGuides="1">
      <p:cViewPr varScale="1">
        <p:scale>
          <a:sx n="143" d="100"/>
          <a:sy n="143" d="100"/>
        </p:scale>
        <p:origin x="684" y="10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EC96C63-F976-4BAA-BD96-107B3C05D8B6}" type="datetimeFigureOut">
              <a:rPr lang="en-US" smtClean="0"/>
              <a:t>4/25/2022</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915606B-8A39-4C8F-A558-121121586A16}" type="slidenum">
              <a:rPr lang="en-US" smtClean="0"/>
              <a:t>‹#›</a:t>
            </a:fld>
            <a:endParaRPr lang="en-US"/>
          </a:p>
        </p:txBody>
      </p:sp>
    </p:spTree>
    <p:extLst>
      <p:ext uri="{BB962C8B-B14F-4D97-AF65-F5344CB8AC3E}">
        <p14:creationId xmlns:p14="http://schemas.microsoft.com/office/powerpoint/2010/main" val="31571057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BBC612BE-62DB-4F2C-B836-51308A941456}" type="slidenum">
              <a:rPr lang="en-IN">
                <a:solidFill>
                  <a:prstClr val="black"/>
                </a:solidFill>
              </a:rPr>
              <a:pPr/>
              <a:t>8</a:t>
            </a:fld>
            <a:endParaRPr lang="en-IN">
              <a:solidFill>
                <a:prstClr val="black"/>
              </a:solidFill>
            </a:endParaRPr>
          </a:p>
        </p:txBody>
      </p:sp>
    </p:spTree>
    <p:extLst>
      <p:ext uri="{BB962C8B-B14F-4D97-AF65-F5344CB8AC3E}">
        <p14:creationId xmlns:p14="http://schemas.microsoft.com/office/powerpoint/2010/main" val="30993692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BBC612BE-62DB-4F2C-B836-51308A941456}" type="slidenum">
              <a:rPr lang="en-IN">
                <a:solidFill>
                  <a:prstClr val="black"/>
                </a:solidFill>
              </a:rPr>
              <a:pPr/>
              <a:t>9</a:t>
            </a:fld>
            <a:endParaRPr lang="en-IN">
              <a:solidFill>
                <a:prstClr val="black"/>
              </a:solidFill>
            </a:endParaRPr>
          </a:p>
        </p:txBody>
      </p:sp>
    </p:spTree>
    <p:extLst>
      <p:ext uri="{BB962C8B-B14F-4D97-AF65-F5344CB8AC3E}">
        <p14:creationId xmlns:p14="http://schemas.microsoft.com/office/powerpoint/2010/main" val="30993692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BBC612BE-62DB-4F2C-B836-51308A941456}" type="slidenum">
              <a:rPr lang="en-IN">
                <a:solidFill>
                  <a:prstClr val="black"/>
                </a:solidFill>
              </a:rPr>
              <a:pPr/>
              <a:t>10</a:t>
            </a:fld>
            <a:endParaRPr lang="en-IN">
              <a:solidFill>
                <a:prstClr val="black"/>
              </a:solidFill>
            </a:endParaRPr>
          </a:p>
        </p:txBody>
      </p:sp>
    </p:spTree>
    <p:extLst>
      <p:ext uri="{BB962C8B-B14F-4D97-AF65-F5344CB8AC3E}">
        <p14:creationId xmlns:p14="http://schemas.microsoft.com/office/powerpoint/2010/main" val="39554405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52D2793C-C3A2-4878-9DBC-B4D4D68DC1A5}" type="slidenum">
              <a:rPr lang="en-IN" smtClean="0">
                <a:solidFill>
                  <a:prstClr val="black"/>
                </a:solidFill>
              </a:rPr>
              <a:pPr/>
              <a:t>11</a:t>
            </a:fld>
            <a:endParaRPr lang="en-IN">
              <a:solidFill>
                <a:prstClr val="black"/>
              </a:solidFill>
            </a:endParaRPr>
          </a:p>
        </p:txBody>
      </p:sp>
    </p:spTree>
    <p:extLst>
      <p:ext uri="{BB962C8B-B14F-4D97-AF65-F5344CB8AC3E}">
        <p14:creationId xmlns:p14="http://schemas.microsoft.com/office/powerpoint/2010/main" val="32577153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52D2793C-C3A2-4878-9DBC-B4D4D68DC1A5}" type="slidenum">
              <a:rPr lang="en-IN" smtClean="0">
                <a:solidFill>
                  <a:prstClr val="black"/>
                </a:solidFill>
              </a:rPr>
              <a:pPr/>
              <a:t>12</a:t>
            </a:fld>
            <a:endParaRPr lang="en-IN">
              <a:solidFill>
                <a:prstClr val="black"/>
              </a:solidFill>
            </a:endParaRPr>
          </a:p>
        </p:txBody>
      </p:sp>
    </p:spTree>
    <p:extLst>
      <p:ext uri="{BB962C8B-B14F-4D97-AF65-F5344CB8AC3E}">
        <p14:creationId xmlns:p14="http://schemas.microsoft.com/office/powerpoint/2010/main" val="32577153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52D2793C-C3A2-4878-9DBC-B4D4D68DC1A5}" type="slidenum">
              <a:rPr lang="en-IN" smtClean="0">
                <a:solidFill>
                  <a:prstClr val="black"/>
                </a:solidFill>
              </a:rPr>
              <a:pPr/>
              <a:t>13</a:t>
            </a:fld>
            <a:endParaRPr lang="en-IN">
              <a:solidFill>
                <a:prstClr val="black"/>
              </a:solidFill>
            </a:endParaRPr>
          </a:p>
        </p:txBody>
      </p:sp>
    </p:spTree>
    <p:extLst>
      <p:ext uri="{BB962C8B-B14F-4D97-AF65-F5344CB8AC3E}">
        <p14:creationId xmlns:p14="http://schemas.microsoft.com/office/powerpoint/2010/main" val="32577153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C630BF3D-1824-4F08-B31C-F7E9C8E3539B}" type="datetimeFigureOut">
              <a:rPr lang="en-US" smtClean="0"/>
              <a:t>4/25/2022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8336A1-A257-4F33-9B66-408638AB8A7C}" type="slidenum">
              <a:rPr lang="en-US" smtClean="0"/>
              <a:t>‹#›</a:t>
            </a:fld>
            <a:endParaRPr lang="en-US"/>
          </a:p>
        </p:txBody>
      </p:sp>
    </p:spTree>
    <p:extLst>
      <p:ext uri="{BB962C8B-B14F-4D97-AF65-F5344CB8AC3E}">
        <p14:creationId xmlns:p14="http://schemas.microsoft.com/office/powerpoint/2010/main" val="29818375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630BF3D-1824-4F08-B31C-F7E9C8E3539B}" type="datetimeFigureOut">
              <a:rPr lang="en-US" smtClean="0"/>
              <a:t>4/25/2022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8336A1-A257-4F33-9B66-408638AB8A7C}" type="slidenum">
              <a:rPr lang="en-US" smtClean="0"/>
              <a:t>‹#›</a:t>
            </a:fld>
            <a:endParaRPr lang="en-US"/>
          </a:p>
        </p:txBody>
      </p:sp>
    </p:spTree>
    <p:extLst>
      <p:ext uri="{BB962C8B-B14F-4D97-AF65-F5344CB8AC3E}">
        <p14:creationId xmlns:p14="http://schemas.microsoft.com/office/powerpoint/2010/main" val="35306996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54781"/>
            <a:ext cx="2057400" cy="329088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54781"/>
            <a:ext cx="6019800" cy="329088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630BF3D-1824-4F08-B31C-F7E9C8E3539B}" type="datetimeFigureOut">
              <a:rPr lang="en-US" smtClean="0"/>
              <a:t>4/25/2022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8336A1-A257-4F33-9B66-408638AB8A7C}" type="slidenum">
              <a:rPr lang="en-US" smtClean="0"/>
              <a:t>‹#›</a:t>
            </a:fld>
            <a:endParaRPr lang="en-US"/>
          </a:p>
        </p:txBody>
      </p:sp>
    </p:spTree>
    <p:extLst>
      <p:ext uri="{BB962C8B-B14F-4D97-AF65-F5344CB8AC3E}">
        <p14:creationId xmlns:p14="http://schemas.microsoft.com/office/powerpoint/2010/main" val="17114379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3783166712"/>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630BF3D-1824-4F08-B31C-F7E9C8E3539B}" type="datetimeFigureOut">
              <a:rPr lang="en-US" smtClean="0"/>
              <a:t>4/25/2022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8336A1-A257-4F33-9B66-408638AB8A7C}" type="slidenum">
              <a:rPr lang="en-US" smtClean="0"/>
              <a:t>‹#›</a:t>
            </a:fld>
            <a:endParaRPr lang="en-US"/>
          </a:p>
        </p:txBody>
      </p:sp>
    </p:spTree>
    <p:extLst>
      <p:ext uri="{BB962C8B-B14F-4D97-AF65-F5344CB8AC3E}">
        <p14:creationId xmlns:p14="http://schemas.microsoft.com/office/powerpoint/2010/main" val="39704385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630BF3D-1824-4F08-B31C-F7E9C8E3539B}" type="datetimeFigureOut">
              <a:rPr lang="en-US" smtClean="0"/>
              <a:t>4/25/2022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8336A1-A257-4F33-9B66-408638AB8A7C}" type="slidenum">
              <a:rPr lang="en-US" smtClean="0"/>
              <a:t>‹#›</a:t>
            </a:fld>
            <a:endParaRPr lang="en-US"/>
          </a:p>
        </p:txBody>
      </p:sp>
    </p:spTree>
    <p:extLst>
      <p:ext uri="{BB962C8B-B14F-4D97-AF65-F5344CB8AC3E}">
        <p14:creationId xmlns:p14="http://schemas.microsoft.com/office/powerpoint/2010/main" val="39796144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C630BF3D-1824-4F08-B31C-F7E9C8E3539B}" type="datetimeFigureOut">
              <a:rPr lang="en-US" smtClean="0"/>
              <a:t>4/25/2022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8336A1-A257-4F33-9B66-408638AB8A7C}" type="slidenum">
              <a:rPr lang="en-US" smtClean="0"/>
              <a:t>‹#›</a:t>
            </a:fld>
            <a:endParaRPr lang="en-US"/>
          </a:p>
        </p:txBody>
      </p:sp>
    </p:spTree>
    <p:extLst>
      <p:ext uri="{BB962C8B-B14F-4D97-AF65-F5344CB8AC3E}">
        <p14:creationId xmlns:p14="http://schemas.microsoft.com/office/powerpoint/2010/main" val="32942709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C630BF3D-1824-4F08-B31C-F7E9C8E3539B}" type="datetimeFigureOut">
              <a:rPr lang="en-US" smtClean="0"/>
              <a:t>4/25/2022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8336A1-A257-4F33-9B66-408638AB8A7C}" type="slidenum">
              <a:rPr lang="en-US" smtClean="0"/>
              <a:t>‹#›</a:t>
            </a:fld>
            <a:endParaRPr lang="en-US"/>
          </a:p>
        </p:txBody>
      </p:sp>
    </p:spTree>
    <p:extLst>
      <p:ext uri="{BB962C8B-B14F-4D97-AF65-F5344CB8AC3E}">
        <p14:creationId xmlns:p14="http://schemas.microsoft.com/office/powerpoint/2010/main" val="42683367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C630BF3D-1824-4F08-B31C-F7E9C8E3539B}" type="datetimeFigureOut">
              <a:rPr lang="en-US" smtClean="0"/>
              <a:t>4/25/2022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8336A1-A257-4F33-9B66-408638AB8A7C}" type="slidenum">
              <a:rPr lang="en-US" smtClean="0"/>
              <a:t>‹#›</a:t>
            </a:fld>
            <a:endParaRPr lang="en-US"/>
          </a:p>
        </p:txBody>
      </p:sp>
    </p:spTree>
    <p:extLst>
      <p:ext uri="{BB962C8B-B14F-4D97-AF65-F5344CB8AC3E}">
        <p14:creationId xmlns:p14="http://schemas.microsoft.com/office/powerpoint/2010/main" val="42658204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630BF3D-1824-4F08-B31C-F7E9C8E3539B}" type="datetimeFigureOut">
              <a:rPr lang="en-US" smtClean="0"/>
              <a:t>4/25/2022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58336A1-A257-4F33-9B66-408638AB8A7C}" type="slidenum">
              <a:rPr lang="en-US" smtClean="0"/>
              <a:t>‹#›</a:t>
            </a:fld>
            <a:endParaRPr lang="en-US"/>
          </a:p>
        </p:txBody>
      </p:sp>
    </p:spTree>
    <p:extLst>
      <p:ext uri="{BB962C8B-B14F-4D97-AF65-F5344CB8AC3E}">
        <p14:creationId xmlns:p14="http://schemas.microsoft.com/office/powerpoint/2010/main" val="13841993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630BF3D-1824-4F08-B31C-F7E9C8E3539B}" type="datetimeFigureOut">
              <a:rPr lang="en-US" smtClean="0"/>
              <a:t>4/25/2022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8336A1-A257-4F33-9B66-408638AB8A7C}" type="slidenum">
              <a:rPr lang="en-US" smtClean="0"/>
              <a:t>‹#›</a:t>
            </a:fld>
            <a:endParaRPr lang="en-US"/>
          </a:p>
        </p:txBody>
      </p:sp>
    </p:spTree>
    <p:extLst>
      <p:ext uri="{BB962C8B-B14F-4D97-AF65-F5344CB8AC3E}">
        <p14:creationId xmlns:p14="http://schemas.microsoft.com/office/powerpoint/2010/main" val="17779386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630BF3D-1824-4F08-B31C-F7E9C8E3539B}" type="datetimeFigureOut">
              <a:rPr lang="en-US" smtClean="0"/>
              <a:t>4/25/2022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8336A1-A257-4F33-9B66-408638AB8A7C}" type="slidenum">
              <a:rPr lang="en-US" smtClean="0"/>
              <a:t>‹#›</a:t>
            </a:fld>
            <a:endParaRPr lang="en-US"/>
          </a:p>
        </p:txBody>
      </p:sp>
    </p:spTree>
    <p:extLst>
      <p:ext uri="{BB962C8B-B14F-4D97-AF65-F5344CB8AC3E}">
        <p14:creationId xmlns:p14="http://schemas.microsoft.com/office/powerpoint/2010/main" val="17185395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C630BF3D-1824-4F08-B31C-F7E9C8E3539B}" type="datetimeFigureOut">
              <a:rPr lang="en-US" smtClean="0"/>
              <a:t>4/25/2022</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D58336A1-A257-4F33-9B66-408638AB8A7C}" type="slidenum">
              <a:rPr lang="en-US" smtClean="0"/>
              <a:t>‹#›</a:t>
            </a:fld>
            <a:endParaRPr lang="en-US"/>
          </a:p>
        </p:txBody>
      </p:sp>
    </p:spTree>
    <p:extLst>
      <p:ext uri="{BB962C8B-B14F-4D97-AF65-F5344CB8AC3E}">
        <p14:creationId xmlns:p14="http://schemas.microsoft.com/office/powerpoint/2010/main" val="368025468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18.png"/><Relationship Id="rId7"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19.png"/><Relationship Id="rId10" Type="http://schemas.microsoft.com/office/2007/relationships/hdphoto" Target="../media/hdphoto4.wdp"/><Relationship Id="rId4" Type="http://schemas.microsoft.com/office/2007/relationships/hdphoto" Target="../media/hdphoto1.wdp"/><Relationship Id="rId9" Type="http://schemas.openxmlformats.org/officeDocument/2006/relationships/image" Target="../media/image21.png"/></Relationships>
</file>

<file path=ppt/slides/_rels/slide11.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2.jpeg"/><Relationship Id="rId7" Type="http://schemas.openxmlformats.org/officeDocument/2006/relationships/image" Target="../media/image24.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microsoft.com/office/2007/relationships/hdphoto" Target="../media/hdphoto6.wdp"/><Relationship Id="rId5" Type="http://schemas.openxmlformats.org/officeDocument/2006/relationships/image" Target="../media/image23.png"/><Relationship Id="rId4" Type="http://schemas.microsoft.com/office/2007/relationships/hdphoto" Target="../media/hdphoto5.wdp"/></Relationships>
</file>

<file path=ppt/slides/_rels/slide12.xml.rels><?xml version="1.0" encoding="UTF-8" standalone="yes"?>
<Relationships xmlns="http://schemas.openxmlformats.org/package/2006/relationships"><Relationship Id="rId3" Type="http://schemas.openxmlformats.org/officeDocument/2006/relationships/image" Target="../media/image26.jpg"/><Relationship Id="rId7" Type="http://schemas.openxmlformats.org/officeDocument/2006/relationships/image" Target="../media/image25.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4.png"/><Relationship Id="rId5" Type="http://schemas.microsoft.com/office/2007/relationships/hdphoto" Target="../media/hdphoto6.wdp"/><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image" Target="../media/image27.jpg"/><Relationship Id="rId7"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4.png"/><Relationship Id="rId5" Type="http://schemas.microsoft.com/office/2007/relationships/hdphoto" Target="../media/hdphoto6.wdp"/><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8.jp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4.png"/><Relationship Id="rId4" Type="http://schemas.microsoft.com/office/2007/relationships/hdphoto" Target="../media/hdphoto6.wdp"/></Relationships>
</file>

<file path=ppt/slides/_rels/slide15.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jpg"/><Relationship Id="rId1" Type="http://schemas.openxmlformats.org/officeDocument/2006/relationships/slideLayout" Target="../slideLayouts/slideLayout2.xml"/><Relationship Id="rId6" Type="http://schemas.openxmlformats.org/officeDocument/2006/relationships/image" Target="../media/image33.png"/><Relationship Id="rId5" Type="http://schemas.microsoft.com/office/2007/relationships/hdphoto" Target="../media/hdphoto6.wdp"/><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gif"/><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3.jpeg"/><Relationship Id="rId1" Type="http://schemas.openxmlformats.org/officeDocument/2006/relationships/slideLayout" Target="../slideLayouts/slideLayout7.xml"/><Relationship Id="rId5" Type="http://schemas.openxmlformats.org/officeDocument/2006/relationships/image" Target="../media/image7.jpeg"/><Relationship Id="rId4" Type="http://schemas.openxmlformats.org/officeDocument/2006/relationships/image" Target="../media/image6.jpeg"/></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8.jpeg"/><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4.jpeg"/></Relationships>
</file>

<file path=ppt/slides/_rels/slide9.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013613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 name="Picture 2" descr="C:\Users\200721\Desktop\IMG_418339.png"/>
          <p:cNvPicPr>
            <a:picLocks noChangeAspect="1" noChangeArrowheads="1"/>
          </p:cNvPicPr>
          <p:nvPr/>
        </p:nvPicPr>
        <p:blipFill>
          <a:blip r:embed="rId3">
            <a:extLst>
              <a:ext uri="{BEBA8EAE-BF5A-486C-A8C5-ECC9F3942E4B}">
                <a14:imgProps xmlns:a14="http://schemas.microsoft.com/office/drawing/2010/main">
                  <a14:imgLayer r:embed="rId4">
                    <a14:imgEffect>
                      <a14:artisticTexturizer scaling="51"/>
                    </a14:imgEffect>
                    <a14:imgEffect>
                      <a14:sharpenSoften amount="-25000"/>
                    </a14:imgEffect>
                  </a14:imgLayer>
                </a14:imgProps>
              </a:ex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243840" y="225805"/>
            <a:ext cx="4632960" cy="401321"/>
          </a:xfrm>
          <a:prstGeom prst="rect">
            <a:avLst/>
          </a:prstGeom>
          <a:noFill/>
          <a:ln w="19050">
            <a:gradFill flip="none" rotWithShape="1">
              <a:gsLst>
                <a:gs pos="0">
                  <a:schemeClr val="bg1"/>
                </a:gs>
                <a:gs pos="75000">
                  <a:schemeClr val="bg1">
                    <a:alpha val="0"/>
                  </a:schemeClr>
                </a:gs>
              </a:gsLst>
              <a:lin ang="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000" b="1" dirty="0" smtClean="0">
                <a:solidFill>
                  <a:schemeClr val="bg1"/>
                </a:solidFill>
                <a:effectLst>
                  <a:outerShdw blurRad="38100" dist="38100" dir="2700000" algn="tl">
                    <a:srgbClr val="000000">
                      <a:alpha val="43137"/>
                    </a:srgbClr>
                  </a:outerShdw>
                </a:effectLst>
                <a:latin typeface="Tw Cen MT" panose="020B0602020104020603" pitchFamily="34" charset="0"/>
                <a:cs typeface="Aharoni" panose="02010803020104030203" pitchFamily="2" charset="-79"/>
              </a:rPr>
              <a:t>Factors affecting scattering of light</a:t>
            </a:r>
            <a:endParaRPr lang="en-IN" sz="2000" b="1" dirty="0">
              <a:solidFill>
                <a:schemeClr val="bg1"/>
              </a:solidFill>
              <a:effectLst>
                <a:outerShdw blurRad="38100" dist="38100" dir="2700000" algn="tl">
                  <a:srgbClr val="000000">
                    <a:alpha val="43137"/>
                  </a:srgbClr>
                </a:outerShdw>
              </a:effectLst>
              <a:latin typeface="Tw Cen MT" panose="020B0602020104020603" pitchFamily="34" charset="0"/>
              <a:cs typeface="Aharoni" panose="02010803020104030203" pitchFamily="2" charset="-79"/>
            </a:endParaRPr>
          </a:p>
        </p:txBody>
      </p:sp>
      <p:sp>
        <p:nvSpPr>
          <p:cNvPr id="7" name="TextBox 6"/>
          <p:cNvSpPr txBox="1"/>
          <p:nvPr/>
        </p:nvSpPr>
        <p:spPr>
          <a:xfrm>
            <a:off x="1828800" y="1538403"/>
            <a:ext cx="914400" cy="369332"/>
          </a:xfrm>
          <a:prstGeom prst="rect">
            <a:avLst/>
          </a:prstGeom>
          <a:noFill/>
          <a:ln w="12700">
            <a:noFill/>
          </a:ln>
          <a:effectLst/>
        </p:spPr>
        <p:txBody>
          <a:bodyPr wrap="square" rtlCol="0" anchor="ctr">
            <a:spAutoFit/>
          </a:bodyPr>
          <a:lstStyle>
            <a:defPPr>
              <a:defRPr lang="en-US"/>
            </a:defPPr>
            <a:lvl1pPr algn="ctr">
              <a:defRPr sz="1600" b="1">
                <a:solidFill>
                  <a:srgbClr val="FFFF00"/>
                </a:solidFill>
                <a:effectLst/>
                <a:latin typeface="+mj-lt"/>
              </a:defRPr>
            </a:lvl1pPr>
          </a:lstStyle>
          <a:p>
            <a:pPr algn="l"/>
            <a:r>
              <a:rPr lang="en-US" sz="1800" dirty="0" smtClean="0">
                <a:solidFill>
                  <a:srgbClr val="FF0000"/>
                </a:solidFill>
                <a:effectLst>
                  <a:outerShdw blurRad="63500" sx="102000" sy="102000" algn="ctr" rotWithShape="0">
                    <a:prstClr val="black">
                      <a:alpha val="40000"/>
                    </a:prstClr>
                  </a:outerShdw>
                </a:effectLst>
                <a:latin typeface="Tw Cen MT" panose="020B0602020104020603" pitchFamily="34" charset="0"/>
              </a:rPr>
              <a:t>Red</a:t>
            </a:r>
            <a:endParaRPr lang="en-US" sz="1800" dirty="0">
              <a:solidFill>
                <a:srgbClr val="FF0000"/>
              </a:solidFill>
              <a:effectLst>
                <a:outerShdw blurRad="63500" sx="102000" sy="102000" algn="ctr" rotWithShape="0">
                  <a:prstClr val="black">
                    <a:alpha val="40000"/>
                  </a:prstClr>
                </a:outerShdw>
              </a:effectLst>
              <a:latin typeface="Tw Cen MT" panose="020B0602020104020603" pitchFamily="34" charset="0"/>
            </a:endParaRPr>
          </a:p>
        </p:txBody>
      </p:sp>
      <p:sp>
        <p:nvSpPr>
          <p:cNvPr id="6" name="TextBox 5"/>
          <p:cNvSpPr txBox="1"/>
          <p:nvPr/>
        </p:nvSpPr>
        <p:spPr>
          <a:xfrm>
            <a:off x="838200" y="907018"/>
            <a:ext cx="1690335" cy="461665"/>
          </a:xfrm>
          <a:prstGeom prst="rect">
            <a:avLst/>
          </a:prstGeom>
          <a:noFill/>
        </p:spPr>
        <p:txBody>
          <a:bodyPr wrap="none" rtlCol="0">
            <a:spAutoFit/>
          </a:bodyPr>
          <a:lstStyle>
            <a:defPPr>
              <a:defRPr lang="en-US"/>
            </a:defPPr>
            <a:lvl1pPr>
              <a:defRPr sz="2400">
                <a:solidFill>
                  <a:prstClr val="white"/>
                </a:solidFill>
                <a:effectLst>
                  <a:outerShdw blurRad="38100" dist="38100" dir="2700000" algn="tl">
                    <a:srgbClr val="000000"/>
                  </a:outerShdw>
                </a:effectLst>
                <a:latin typeface="Tw Cen MT" panose="020B0602020104020603" pitchFamily="34" charset="0"/>
              </a:defRPr>
            </a:lvl1pPr>
          </a:lstStyle>
          <a:p>
            <a:r>
              <a:rPr lang="en-US" b="1" dirty="0">
                <a:solidFill>
                  <a:schemeClr val="bg1"/>
                </a:solidFill>
                <a:effectLst>
                  <a:outerShdw blurRad="38100" dist="38100" dir="2700000" algn="tl">
                    <a:srgbClr val="000000">
                      <a:alpha val="43137"/>
                    </a:srgbClr>
                  </a:outerShdw>
                </a:effectLst>
              </a:rPr>
              <a:t>Wavelength</a:t>
            </a:r>
            <a:endParaRPr lang="en-IN" b="1" dirty="0">
              <a:solidFill>
                <a:schemeClr val="bg1"/>
              </a:solidFill>
              <a:effectLst>
                <a:outerShdw blurRad="38100" dist="38100" dir="2700000" algn="tl">
                  <a:srgbClr val="000000">
                    <a:alpha val="43137"/>
                  </a:srgbClr>
                </a:outerShdw>
              </a:effectLst>
            </a:endParaRPr>
          </a:p>
        </p:txBody>
      </p:sp>
      <p:sp>
        <p:nvSpPr>
          <p:cNvPr id="8" name="TextBox 7"/>
          <p:cNvSpPr txBox="1"/>
          <p:nvPr/>
        </p:nvSpPr>
        <p:spPr>
          <a:xfrm>
            <a:off x="1828800" y="1858562"/>
            <a:ext cx="914400" cy="369332"/>
          </a:xfrm>
          <a:prstGeom prst="rect">
            <a:avLst/>
          </a:prstGeom>
          <a:noFill/>
          <a:ln w="12700">
            <a:noFill/>
          </a:ln>
          <a:effectLst/>
        </p:spPr>
        <p:txBody>
          <a:bodyPr wrap="square" rtlCol="0" anchor="ctr">
            <a:spAutoFit/>
          </a:bodyPr>
          <a:lstStyle>
            <a:defPPr>
              <a:defRPr lang="en-US"/>
            </a:defPPr>
            <a:lvl1pPr algn="ctr">
              <a:defRPr b="1">
                <a:solidFill>
                  <a:schemeClr val="bg1"/>
                </a:solidFill>
                <a:effectLst>
                  <a:glow rad="63500">
                    <a:srgbClr val="FF0000"/>
                  </a:glow>
                </a:effectLst>
                <a:latin typeface="Tw Cen MT" panose="020B0602020104020603" pitchFamily="34" charset="0"/>
              </a:defRPr>
            </a:lvl1pPr>
          </a:lstStyle>
          <a:p>
            <a:pPr algn="l"/>
            <a:r>
              <a:rPr lang="en-US" dirty="0" smtClean="0">
                <a:solidFill>
                  <a:srgbClr val="FF6600"/>
                </a:solidFill>
                <a:effectLst>
                  <a:outerShdw blurRad="63500" sx="102000" sy="102000" algn="ctr" rotWithShape="0">
                    <a:prstClr val="black">
                      <a:alpha val="40000"/>
                    </a:prstClr>
                  </a:outerShdw>
                </a:effectLst>
              </a:rPr>
              <a:t>Orange</a:t>
            </a:r>
            <a:endParaRPr lang="en-US" dirty="0">
              <a:solidFill>
                <a:srgbClr val="FF6600"/>
              </a:solidFill>
              <a:effectLst>
                <a:outerShdw blurRad="63500" sx="102000" sy="102000" algn="ctr" rotWithShape="0">
                  <a:prstClr val="black">
                    <a:alpha val="40000"/>
                  </a:prstClr>
                </a:outerShdw>
              </a:effectLst>
            </a:endParaRPr>
          </a:p>
        </p:txBody>
      </p:sp>
      <p:sp>
        <p:nvSpPr>
          <p:cNvPr id="9" name="TextBox 8"/>
          <p:cNvSpPr txBox="1"/>
          <p:nvPr/>
        </p:nvSpPr>
        <p:spPr>
          <a:xfrm>
            <a:off x="1828800" y="2178721"/>
            <a:ext cx="914400" cy="369332"/>
          </a:xfrm>
          <a:prstGeom prst="rect">
            <a:avLst/>
          </a:prstGeom>
          <a:noFill/>
          <a:ln w="12700">
            <a:noFill/>
          </a:ln>
          <a:effectLst/>
        </p:spPr>
        <p:txBody>
          <a:bodyPr wrap="square" rtlCol="0" anchor="ctr">
            <a:spAutoFit/>
          </a:bodyPr>
          <a:lstStyle>
            <a:defPPr>
              <a:defRPr lang="en-US"/>
            </a:defPPr>
            <a:lvl1pPr algn="ctr">
              <a:defRPr b="1">
                <a:solidFill>
                  <a:schemeClr val="bg1"/>
                </a:solidFill>
                <a:effectLst>
                  <a:glow rad="63500">
                    <a:srgbClr val="FF0000"/>
                  </a:glow>
                </a:effectLst>
                <a:latin typeface="Tw Cen MT" panose="020B0602020104020603" pitchFamily="34" charset="0"/>
              </a:defRPr>
            </a:lvl1pPr>
          </a:lstStyle>
          <a:p>
            <a:pPr algn="l"/>
            <a:r>
              <a:rPr lang="en-US" dirty="0" smtClean="0">
                <a:solidFill>
                  <a:srgbClr val="FFFF00"/>
                </a:solidFill>
                <a:effectLst>
                  <a:outerShdw blurRad="63500" sx="102000" sy="102000" algn="ctr" rotWithShape="0">
                    <a:prstClr val="black">
                      <a:alpha val="40000"/>
                    </a:prstClr>
                  </a:outerShdw>
                </a:effectLst>
              </a:rPr>
              <a:t>Yellow</a:t>
            </a:r>
            <a:endParaRPr lang="en-US" dirty="0">
              <a:solidFill>
                <a:srgbClr val="FFFF00"/>
              </a:solidFill>
              <a:effectLst>
                <a:outerShdw blurRad="63500" sx="102000" sy="102000" algn="ctr" rotWithShape="0">
                  <a:prstClr val="black">
                    <a:alpha val="40000"/>
                  </a:prstClr>
                </a:outerShdw>
              </a:effectLst>
            </a:endParaRPr>
          </a:p>
        </p:txBody>
      </p:sp>
      <p:sp>
        <p:nvSpPr>
          <p:cNvPr id="10" name="TextBox 9"/>
          <p:cNvSpPr txBox="1"/>
          <p:nvPr/>
        </p:nvSpPr>
        <p:spPr>
          <a:xfrm>
            <a:off x="1828800" y="2498880"/>
            <a:ext cx="914400" cy="369332"/>
          </a:xfrm>
          <a:prstGeom prst="rect">
            <a:avLst/>
          </a:prstGeom>
          <a:noFill/>
          <a:ln w="12700">
            <a:noFill/>
          </a:ln>
          <a:effectLst/>
        </p:spPr>
        <p:txBody>
          <a:bodyPr wrap="square" rtlCol="0" anchor="ctr">
            <a:spAutoFit/>
          </a:bodyPr>
          <a:lstStyle>
            <a:defPPr>
              <a:defRPr lang="en-US"/>
            </a:defPPr>
            <a:lvl1pPr algn="ctr">
              <a:defRPr b="1">
                <a:solidFill>
                  <a:schemeClr val="bg1"/>
                </a:solidFill>
                <a:effectLst>
                  <a:glow rad="63500">
                    <a:srgbClr val="FF0000"/>
                  </a:glow>
                </a:effectLst>
                <a:latin typeface="Tw Cen MT" panose="020B0602020104020603" pitchFamily="34" charset="0"/>
              </a:defRPr>
            </a:lvl1pPr>
          </a:lstStyle>
          <a:p>
            <a:pPr algn="l"/>
            <a:r>
              <a:rPr lang="en-US" dirty="0" smtClean="0">
                <a:solidFill>
                  <a:srgbClr val="006600"/>
                </a:solidFill>
                <a:effectLst>
                  <a:outerShdw blurRad="63500" sx="102000" sy="102000" algn="ctr" rotWithShape="0">
                    <a:prstClr val="black">
                      <a:alpha val="40000"/>
                    </a:prstClr>
                  </a:outerShdw>
                </a:effectLst>
              </a:rPr>
              <a:t>Green</a:t>
            </a:r>
            <a:endParaRPr lang="en-US" dirty="0">
              <a:solidFill>
                <a:srgbClr val="006600"/>
              </a:solidFill>
              <a:effectLst>
                <a:outerShdw blurRad="63500" sx="102000" sy="102000" algn="ctr" rotWithShape="0">
                  <a:prstClr val="black">
                    <a:alpha val="40000"/>
                  </a:prstClr>
                </a:outerShdw>
              </a:effectLst>
            </a:endParaRPr>
          </a:p>
        </p:txBody>
      </p:sp>
      <p:sp>
        <p:nvSpPr>
          <p:cNvPr id="11" name="TextBox 10"/>
          <p:cNvSpPr txBox="1"/>
          <p:nvPr/>
        </p:nvSpPr>
        <p:spPr>
          <a:xfrm>
            <a:off x="1828800" y="2819039"/>
            <a:ext cx="914400" cy="369332"/>
          </a:xfrm>
          <a:prstGeom prst="rect">
            <a:avLst/>
          </a:prstGeom>
          <a:noFill/>
          <a:ln w="12700">
            <a:noFill/>
          </a:ln>
          <a:effectLst/>
        </p:spPr>
        <p:txBody>
          <a:bodyPr wrap="square" rtlCol="0" anchor="ctr">
            <a:spAutoFit/>
          </a:bodyPr>
          <a:lstStyle>
            <a:defPPr>
              <a:defRPr lang="en-US"/>
            </a:defPPr>
            <a:lvl1pPr algn="ctr">
              <a:defRPr b="1">
                <a:solidFill>
                  <a:schemeClr val="bg1"/>
                </a:solidFill>
                <a:effectLst>
                  <a:glow rad="63500">
                    <a:srgbClr val="FF0000"/>
                  </a:glow>
                </a:effectLst>
                <a:latin typeface="Tw Cen MT" panose="020B0602020104020603" pitchFamily="34" charset="0"/>
              </a:defRPr>
            </a:lvl1pPr>
          </a:lstStyle>
          <a:p>
            <a:pPr algn="l"/>
            <a:r>
              <a:rPr lang="en-US" dirty="0" smtClean="0">
                <a:solidFill>
                  <a:srgbClr val="0000CC"/>
                </a:solidFill>
                <a:effectLst>
                  <a:outerShdw blurRad="63500" sx="102000" sy="102000" algn="ctr" rotWithShape="0">
                    <a:prstClr val="black">
                      <a:alpha val="40000"/>
                    </a:prstClr>
                  </a:outerShdw>
                </a:effectLst>
              </a:rPr>
              <a:t>Blue</a:t>
            </a:r>
            <a:endParaRPr lang="en-US" dirty="0">
              <a:solidFill>
                <a:srgbClr val="0000CC"/>
              </a:solidFill>
              <a:effectLst>
                <a:outerShdw blurRad="63500" sx="102000" sy="102000" algn="ctr" rotWithShape="0">
                  <a:prstClr val="black">
                    <a:alpha val="40000"/>
                  </a:prstClr>
                </a:outerShdw>
              </a:effectLst>
            </a:endParaRPr>
          </a:p>
        </p:txBody>
      </p:sp>
      <p:sp>
        <p:nvSpPr>
          <p:cNvPr id="12" name="TextBox 11"/>
          <p:cNvSpPr txBox="1"/>
          <p:nvPr/>
        </p:nvSpPr>
        <p:spPr>
          <a:xfrm>
            <a:off x="1828800" y="3468882"/>
            <a:ext cx="914400" cy="369332"/>
          </a:xfrm>
          <a:prstGeom prst="rect">
            <a:avLst/>
          </a:prstGeom>
          <a:noFill/>
          <a:ln w="12700">
            <a:noFill/>
          </a:ln>
          <a:effectLst/>
        </p:spPr>
        <p:txBody>
          <a:bodyPr wrap="square" rtlCol="0" anchor="ctr">
            <a:spAutoFit/>
          </a:bodyPr>
          <a:lstStyle>
            <a:defPPr>
              <a:defRPr lang="en-US"/>
            </a:defPPr>
            <a:lvl1pPr algn="ctr">
              <a:defRPr b="1">
                <a:solidFill>
                  <a:schemeClr val="bg1"/>
                </a:solidFill>
                <a:effectLst>
                  <a:glow rad="63500">
                    <a:srgbClr val="FF0000"/>
                  </a:glow>
                </a:effectLst>
                <a:latin typeface="Tw Cen MT" panose="020B0602020104020603" pitchFamily="34" charset="0"/>
              </a:defRPr>
            </a:lvl1pPr>
          </a:lstStyle>
          <a:p>
            <a:pPr algn="l"/>
            <a:r>
              <a:rPr lang="en-US" dirty="0" smtClean="0">
                <a:solidFill>
                  <a:srgbClr val="9900FF"/>
                </a:solidFill>
                <a:effectLst>
                  <a:outerShdw blurRad="63500" sx="102000" sy="102000" algn="ctr" rotWithShape="0">
                    <a:prstClr val="black">
                      <a:alpha val="40000"/>
                    </a:prstClr>
                  </a:outerShdw>
                </a:effectLst>
              </a:rPr>
              <a:t>Violet</a:t>
            </a:r>
            <a:endParaRPr lang="en-US" dirty="0">
              <a:solidFill>
                <a:srgbClr val="9900FF"/>
              </a:solidFill>
              <a:effectLst>
                <a:outerShdw blurRad="63500" sx="102000" sy="102000" algn="ctr" rotWithShape="0">
                  <a:prstClr val="black">
                    <a:alpha val="40000"/>
                  </a:prstClr>
                </a:outerShdw>
              </a:effectLst>
            </a:endParaRPr>
          </a:p>
        </p:txBody>
      </p:sp>
      <p:sp>
        <p:nvSpPr>
          <p:cNvPr id="13" name="TextBox 12"/>
          <p:cNvSpPr txBox="1"/>
          <p:nvPr/>
        </p:nvSpPr>
        <p:spPr>
          <a:xfrm>
            <a:off x="1828800" y="3139198"/>
            <a:ext cx="914400" cy="369332"/>
          </a:xfrm>
          <a:prstGeom prst="rect">
            <a:avLst/>
          </a:prstGeom>
          <a:noFill/>
          <a:ln w="12700">
            <a:noFill/>
          </a:ln>
          <a:effectLst/>
        </p:spPr>
        <p:txBody>
          <a:bodyPr wrap="square" rtlCol="0" anchor="ctr">
            <a:spAutoFit/>
          </a:bodyPr>
          <a:lstStyle>
            <a:defPPr>
              <a:defRPr lang="en-US"/>
            </a:defPPr>
            <a:lvl1pPr algn="ctr">
              <a:defRPr b="1">
                <a:solidFill>
                  <a:schemeClr val="bg1"/>
                </a:solidFill>
                <a:effectLst>
                  <a:glow rad="63500">
                    <a:srgbClr val="FF0000"/>
                  </a:glow>
                </a:effectLst>
                <a:latin typeface="Tw Cen MT" panose="020B0602020104020603" pitchFamily="34" charset="0"/>
              </a:defRPr>
            </a:lvl1pPr>
          </a:lstStyle>
          <a:p>
            <a:pPr algn="l"/>
            <a:r>
              <a:rPr lang="en-US" dirty="0" smtClean="0">
                <a:solidFill>
                  <a:srgbClr val="6600FF"/>
                </a:solidFill>
                <a:effectLst>
                  <a:outerShdw blurRad="63500" sx="102000" sy="102000" algn="ctr" rotWithShape="0">
                    <a:prstClr val="black">
                      <a:alpha val="40000"/>
                    </a:prstClr>
                  </a:outerShdw>
                </a:effectLst>
              </a:rPr>
              <a:t>Indigo</a:t>
            </a:r>
            <a:endParaRPr lang="en-US" dirty="0">
              <a:solidFill>
                <a:srgbClr val="6600FF"/>
              </a:solidFill>
              <a:effectLst>
                <a:outerShdw blurRad="63500" sx="102000" sy="102000" algn="ctr" rotWithShape="0">
                  <a:prstClr val="black">
                    <a:alpha val="40000"/>
                  </a:prstClr>
                </a:outerShdw>
              </a:effectLst>
            </a:endParaRPr>
          </a:p>
        </p:txBody>
      </p:sp>
      <p:sp>
        <p:nvSpPr>
          <p:cNvPr id="14" name="Freeform 13"/>
          <p:cNvSpPr/>
          <p:nvPr/>
        </p:nvSpPr>
        <p:spPr>
          <a:xfrm>
            <a:off x="746622" y="3615963"/>
            <a:ext cx="241711" cy="71507"/>
          </a:xfrm>
          <a:custGeom>
            <a:avLst/>
            <a:gdLst>
              <a:gd name="connsiteX0" fmla="*/ 0 w 2088108"/>
              <a:gd name="connsiteY0" fmla="*/ 846161 h 909850"/>
              <a:gd name="connsiteX1" fmla="*/ 586854 w 2088108"/>
              <a:gd name="connsiteY1" fmla="*/ 136477 h 909850"/>
              <a:gd name="connsiteX2" fmla="*/ 1555845 w 2088108"/>
              <a:gd name="connsiteY2" fmla="*/ 887104 h 909850"/>
              <a:gd name="connsiteX3" fmla="*/ 2088108 w 2088108"/>
              <a:gd name="connsiteY3" fmla="*/ 0 h 909850"/>
              <a:gd name="connsiteX4" fmla="*/ 2088108 w 2088108"/>
              <a:gd name="connsiteY4" fmla="*/ 0 h 909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8108" h="909850">
                <a:moveTo>
                  <a:pt x="0" y="846161"/>
                </a:moveTo>
                <a:cubicBezTo>
                  <a:pt x="163773" y="487907"/>
                  <a:pt x="327547" y="129653"/>
                  <a:pt x="586854" y="136477"/>
                </a:cubicBezTo>
                <a:cubicBezTo>
                  <a:pt x="846161" y="143301"/>
                  <a:pt x="1305636" y="909850"/>
                  <a:pt x="1555845" y="887104"/>
                </a:cubicBezTo>
                <a:cubicBezTo>
                  <a:pt x="1806054" y="864358"/>
                  <a:pt x="2088108" y="0"/>
                  <a:pt x="2088108" y="0"/>
                </a:cubicBezTo>
                <a:lnTo>
                  <a:pt x="2088108" y="0"/>
                </a:lnTo>
              </a:path>
            </a:pathLst>
          </a:custGeom>
          <a:ln>
            <a:solidFill>
              <a:srgbClr val="9900CC"/>
            </a:solidFill>
          </a:ln>
        </p:spPr>
        <p:style>
          <a:lnRef idx="3">
            <a:schemeClr val="accent3"/>
          </a:lnRef>
          <a:fillRef idx="0">
            <a:schemeClr val="accent3"/>
          </a:fillRef>
          <a:effectRef idx="2">
            <a:schemeClr val="accent3"/>
          </a:effectRef>
          <a:fontRef idx="minor">
            <a:schemeClr val="tx1"/>
          </a:fontRef>
        </p:style>
        <p:txBody>
          <a:bodyPr rtlCol="0" anchor="ctr"/>
          <a:lstStyle/>
          <a:p>
            <a:pPr algn="r"/>
            <a:endParaRPr lang="en-US" sz="1700" b="1">
              <a:solidFill>
                <a:prstClr val="black"/>
              </a:solidFill>
              <a:latin typeface="Bookman Old Style" pitchFamily="18" charset="0"/>
            </a:endParaRPr>
          </a:p>
        </p:txBody>
      </p:sp>
      <p:sp>
        <p:nvSpPr>
          <p:cNvPr id="15" name="Freeform 14"/>
          <p:cNvSpPr/>
          <p:nvPr/>
        </p:nvSpPr>
        <p:spPr>
          <a:xfrm>
            <a:off x="746622" y="3324298"/>
            <a:ext cx="332712" cy="86265"/>
          </a:xfrm>
          <a:custGeom>
            <a:avLst/>
            <a:gdLst>
              <a:gd name="connsiteX0" fmla="*/ 0 w 2088108"/>
              <a:gd name="connsiteY0" fmla="*/ 846161 h 909850"/>
              <a:gd name="connsiteX1" fmla="*/ 586854 w 2088108"/>
              <a:gd name="connsiteY1" fmla="*/ 136477 h 909850"/>
              <a:gd name="connsiteX2" fmla="*/ 1555845 w 2088108"/>
              <a:gd name="connsiteY2" fmla="*/ 887104 h 909850"/>
              <a:gd name="connsiteX3" fmla="*/ 2088108 w 2088108"/>
              <a:gd name="connsiteY3" fmla="*/ 0 h 909850"/>
              <a:gd name="connsiteX4" fmla="*/ 2088108 w 2088108"/>
              <a:gd name="connsiteY4" fmla="*/ 0 h 909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8108" h="909850">
                <a:moveTo>
                  <a:pt x="0" y="846161"/>
                </a:moveTo>
                <a:cubicBezTo>
                  <a:pt x="163773" y="487907"/>
                  <a:pt x="327547" y="129653"/>
                  <a:pt x="586854" y="136477"/>
                </a:cubicBezTo>
                <a:cubicBezTo>
                  <a:pt x="846161" y="143301"/>
                  <a:pt x="1305636" y="909850"/>
                  <a:pt x="1555845" y="887104"/>
                </a:cubicBezTo>
                <a:cubicBezTo>
                  <a:pt x="1806054" y="864358"/>
                  <a:pt x="2088108" y="0"/>
                  <a:pt x="2088108" y="0"/>
                </a:cubicBezTo>
                <a:lnTo>
                  <a:pt x="2088108" y="0"/>
                </a:lnTo>
              </a:path>
            </a:pathLst>
          </a:custGeom>
          <a:ln>
            <a:solidFill>
              <a:srgbClr val="6600FF"/>
            </a:solidFill>
          </a:ln>
        </p:spPr>
        <p:style>
          <a:lnRef idx="3">
            <a:schemeClr val="accent3"/>
          </a:lnRef>
          <a:fillRef idx="0">
            <a:schemeClr val="accent3"/>
          </a:fillRef>
          <a:effectRef idx="2">
            <a:schemeClr val="accent3"/>
          </a:effectRef>
          <a:fontRef idx="minor">
            <a:schemeClr val="tx1"/>
          </a:fontRef>
        </p:style>
        <p:txBody>
          <a:bodyPr rtlCol="0" anchor="ctr"/>
          <a:lstStyle/>
          <a:p>
            <a:pPr algn="r"/>
            <a:endParaRPr lang="en-US" sz="1700" b="1">
              <a:solidFill>
                <a:prstClr val="black"/>
              </a:solidFill>
              <a:latin typeface="Bookman Old Style" pitchFamily="18" charset="0"/>
            </a:endParaRPr>
          </a:p>
        </p:txBody>
      </p:sp>
      <p:sp>
        <p:nvSpPr>
          <p:cNvPr id="16" name="Freeform 15"/>
          <p:cNvSpPr/>
          <p:nvPr/>
        </p:nvSpPr>
        <p:spPr>
          <a:xfrm>
            <a:off x="746622" y="3019219"/>
            <a:ext cx="422900" cy="99680"/>
          </a:xfrm>
          <a:custGeom>
            <a:avLst/>
            <a:gdLst>
              <a:gd name="connsiteX0" fmla="*/ 0 w 2088108"/>
              <a:gd name="connsiteY0" fmla="*/ 846161 h 909850"/>
              <a:gd name="connsiteX1" fmla="*/ 586854 w 2088108"/>
              <a:gd name="connsiteY1" fmla="*/ 136477 h 909850"/>
              <a:gd name="connsiteX2" fmla="*/ 1555845 w 2088108"/>
              <a:gd name="connsiteY2" fmla="*/ 887104 h 909850"/>
              <a:gd name="connsiteX3" fmla="*/ 2088108 w 2088108"/>
              <a:gd name="connsiteY3" fmla="*/ 0 h 909850"/>
              <a:gd name="connsiteX4" fmla="*/ 2088108 w 2088108"/>
              <a:gd name="connsiteY4" fmla="*/ 0 h 909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8108" h="909850">
                <a:moveTo>
                  <a:pt x="0" y="846161"/>
                </a:moveTo>
                <a:cubicBezTo>
                  <a:pt x="163773" y="487907"/>
                  <a:pt x="327547" y="129653"/>
                  <a:pt x="586854" y="136477"/>
                </a:cubicBezTo>
                <a:cubicBezTo>
                  <a:pt x="846161" y="143301"/>
                  <a:pt x="1305636" y="909850"/>
                  <a:pt x="1555845" y="887104"/>
                </a:cubicBezTo>
                <a:cubicBezTo>
                  <a:pt x="1806054" y="864358"/>
                  <a:pt x="2088108" y="0"/>
                  <a:pt x="2088108" y="0"/>
                </a:cubicBezTo>
                <a:lnTo>
                  <a:pt x="2088108" y="0"/>
                </a:lnTo>
              </a:path>
            </a:pathLst>
          </a:custGeom>
          <a:ln>
            <a:solidFill>
              <a:srgbClr val="0000FF"/>
            </a:solidFill>
          </a:ln>
        </p:spPr>
        <p:style>
          <a:lnRef idx="3">
            <a:schemeClr val="accent3"/>
          </a:lnRef>
          <a:fillRef idx="0">
            <a:schemeClr val="accent3"/>
          </a:fillRef>
          <a:effectRef idx="2">
            <a:schemeClr val="accent3"/>
          </a:effectRef>
          <a:fontRef idx="minor">
            <a:schemeClr val="tx1"/>
          </a:fontRef>
        </p:style>
        <p:txBody>
          <a:bodyPr rtlCol="0" anchor="ctr"/>
          <a:lstStyle/>
          <a:p>
            <a:pPr algn="r"/>
            <a:endParaRPr lang="en-US" sz="1700" b="1">
              <a:solidFill>
                <a:prstClr val="black"/>
              </a:solidFill>
              <a:latin typeface="Bookman Old Style" pitchFamily="18" charset="0"/>
            </a:endParaRPr>
          </a:p>
        </p:txBody>
      </p:sp>
      <p:sp>
        <p:nvSpPr>
          <p:cNvPr id="17" name="Freeform 16"/>
          <p:cNvSpPr/>
          <p:nvPr/>
        </p:nvSpPr>
        <p:spPr>
          <a:xfrm>
            <a:off x="746622" y="2709970"/>
            <a:ext cx="533116" cy="103850"/>
          </a:xfrm>
          <a:custGeom>
            <a:avLst/>
            <a:gdLst>
              <a:gd name="connsiteX0" fmla="*/ 0 w 2088108"/>
              <a:gd name="connsiteY0" fmla="*/ 846161 h 909850"/>
              <a:gd name="connsiteX1" fmla="*/ 586854 w 2088108"/>
              <a:gd name="connsiteY1" fmla="*/ 136477 h 909850"/>
              <a:gd name="connsiteX2" fmla="*/ 1555845 w 2088108"/>
              <a:gd name="connsiteY2" fmla="*/ 887104 h 909850"/>
              <a:gd name="connsiteX3" fmla="*/ 2088108 w 2088108"/>
              <a:gd name="connsiteY3" fmla="*/ 0 h 909850"/>
              <a:gd name="connsiteX4" fmla="*/ 2088108 w 2088108"/>
              <a:gd name="connsiteY4" fmla="*/ 0 h 909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8108" h="909850">
                <a:moveTo>
                  <a:pt x="0" y="846161"/>
                </a:moveTo>
                <a:cubicBezTo>
                  <a:pt x="163773" y="487907"/>
                  <a:pt x="327547" y="129653"/>
                  <a:pt x="586854" y="136477"/>
                </a:cubicBezTo>
                <a:cubicBezTo>
                  <a:pt x="846161" y="143301"/>
                  <a:pt x="1305636" y="909850"/>
                  <a:pt x="1555845" y="887104"/>
                </a:cubicBezTo>
                <a:cubicBezTo>
                  <a:pt x="1806054" y="864358"/>
                  <a:pt x="2088108" y="0"/>
                  <a:pt x="2088108" y="0"/>
                </a:cubicBezTo>
                <a:lnTo>
                  <a:pt x="2088108" y="0"/>
                </a:lnTo>
              </a:path>
            </a:pathLst>
          </a:custGeom>
          <a:ln>
            <a:solidFill>
              <a:srgbClr val="008000"/>
            </a:solidFill>
          </a:ln>
        </p:spPr>
        <p:style>
          <a:lnRef idx="3">
            <a:schemeClr val="accent3"/>
          </a:lnRef>
          <a:fillRef idx="0">
            <a:schemeClr val="accent3"/>
          </a:fillRef>
          <a:effectRef idx="2">
            <a:schemeClr val="accent3"/>
          </a:effectRef>
          <a:fontRef idx="minor">
            <a:schemeClr val="tx1"/>
          </a:fontRef>
        </p:style>
        <p:txBody>
          <a:bodyPr rtlCol="0" anchor="ctr"/>
          <a:lstStyle/>
          <a:p>
            <a:pPr algn="r"/>
            <a:endParaRPr lang="en-US" sz="1700" b="1">
              <a:solidFill>
                <a:prstClr val="black"/>
              </a:solidFill>
              <a:latin typeface="Bookman Old Style" pitchFamily="18" charset="0"/>
            </a:endParaRPr>
          </a:p>
        </p:txBody>
      </p:sp>
      <p:sp>
        <p:nvSpPr>
          <p:cNvPr id="18" name="Freeform 17"/>
          <p:cNvSpPr/>
          <p:nvPr/>
        </p:nvSpPr>
        <p:spPr>
          <a:xfrm>
            <a:off x="746622" y="2378602"/>
            <a:ext cx="646663" cy="125969"/>
          </a:xfrm>
          <a:custGeom>
            <a:avLst/>
            <a:gdLst>
              <a:gd name="connsiteX0" fmla="*/ 0 w 2088108"/>
              <a:gd name="connsiteY0" fmla="*/ 846161 h 909850"/>
              <a:gd name="connsiteX1" fmla="*/ 586854 w 2088108"/>
              <a:gd name="connsiteY1" fmla="*/ 136477 h 909850"/>
              <a:gd name="connsiteX2" fmla="*/ 1555845 w 2088108"/>
              <a:gd name="connsiteY2" fmla="*/ 887104 h 909850"/>
              <a:gd name="connsiteX3" fmla="*/ 2088108 w 2088108"/>
              <a:gd name="connsiteY3" fmla="*/ 0 h 909850"/>
              <a:gd name="connsiteX4" fmla="*/ 2088108 w 2088108"/>
              <a:gd name="connsiteY4" fmla="*/ 0 h 909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8108" h="909850">
                <a:moveTo>
                  <a:pt x="0" y="846161"/>
                </a:moveTo>
                <a:cubicBezTo>
                  <a:pt x="163773" y="487907"/>
                  <a:pt x="327547" y="129653"/>
                  <a:pt x="586854" y="136477"/>
                </a:cubicBezTo>
                <a:cubicBezTo>
                  <a:pt x="846161" y="143301"/>
                  <a:pt x="1305636" y="909850"/>
                  <a:pt x="1555845" y="887104"/>
                </a:cubicBezTo>
                <a:cubicBezTo>
                  <a:pt x="1806054" y="864358"/>
                  <a:pt x="2088108" y="0"/>
                  <a:pt x="2088108" y="0"/>
                </a:cubicBezTo>
                <a:lnTo>
                  <a:pt x="2088108" y="0"/>
                </a:lnTo>
              </a:path>
            </a:pathLst>
          </a:custGeom>
          <a:ln>
            <a:solidFill>
              <a:srgbClr val="FFFF00"/>
            </a:solidFill>
          </a:ln>
        </p:spPr>
        <p:style>
          <a:lnRef idx="3">
            <a:schemeClr val="accent3"/>
          </a:lnRef>
          <a:fillRef idx="0">
            <a:schemeClr val="accent3"/>
          </a:fillRef>
          <a:effectRef idx="2">
            <a:schemeClr val="accent3"/>
          </a:effectRef>
          <a:fontRef idx="minor">
            <a:schemeClr val="tx1"/>
          </a:fontRef>
        </p:style>
        <p:txBody>
          <a:bodyPr rtlCol="0" anchor="ctr"/>
          <a:lstStyle/>
          <a:p>
            <a:pPr algn="r"/>
            <a:endParaRPr lang="en-US" sz="1700" b="1">
              <a:solidFill>
                <a:prstClr val="black"/>
              </a:solidFill>
              <a:latin typeface="Bookman Old Style" pitchFamily="18" charset="0"/>
            </a:endParaRPr>
          </a:p>
        </p:txBody>
      </p:sp>
      <p:sp>
        <p:nvSpPr>
          <p:cNvPr id="19" name="Freeform 18"/>
          <p:cNvSpPr/>
          <p:nvPr/>
        </p:nvSpPr>
        <p:spPr>
          <a:xfrm>
            <a:off x="746622" y="2021215"/>
            <a:ext cx="780237" cy="151988"/>
          </a:xfrm>
          <a:custGeom>
            <a:avLst/>
            <a:gdLst>
              <a:gd name="connsiteX0" fmla="*/ 0 w 2088108"/>
              <a:gd name="connsiteY0" fmla="*/ 846161 h 909850"/>
              <a:gd name="connsiteX1" fmla="*/ 586854 w 2088108"/>
              <a:gd name="connsiteY1" fmla="*/ 136477 h 909850"/>
              <a:gd name="connsiteX2" fmla="*/ 1555845 w 2088108"/>
              <a:gd name="connsiteY2" fmla="*/ 887104 h 909850"/>
              <a:gd name="connsiteX3" fmla="*/ 2088108 w 2088108"/>
              <a:gd name="connsiteY3" fmla="*/ 0 h 909850"/>
              <a:gd name="connsiteX4" fmla="*/ 2088108 w 2088108"/>
              <a:gd name="connsiteY4" fmla="*/ 0 h 909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8108" h="909850">
                <a:moveTo>
                  <a:pt x="0" y="846161"/>
                </a:moveTo>
                <a:cubicBezTo>
                  <a:pt x="163773" y="487907"/>
                  <a:pt x="327547" y="129653"/>
                  <a:pt x="586854" y="136477"/>
                </a:cubicBezTo>
                <a:cubicBezTo>
                  <a:pt x="846161" y="143301"/>
                  <a:pt x="1305636" y="909850"/>
                  <a:pt x="1555845" y="887104"/>
                </a:cubicBezTo>
                <a:cubicBezTo>
                  <a:pt x="1806054" y="864358"/>
                  <a:pt x="2088108" y="0"/>
                  <a:pt x="2088108" y="0"/>
                </a:cubicBezTo>
                <a:lnTo>
                  <a:pt x="2088108" y="0"/>
                </a:lnTo>
              </a:path>
            </a:pathLst>
          </a:custGeom>
          <a:ln>
            <a:solidFill>
              <a:srgbClr val="FF6600"/>
            </a:solidFill>
          </a:ln>
        </p:spPr>
        <p:style>
          <a:lnRef idx="3">
            <a:schemeClr val="accent3"/>
          </a:lnRef>
          <a:fillRef idx="0">
            <a:schemeClr val="accent3"/>
          </a:fillRef>
          <a:effectRef idx="2">
            <a:schemeClr val="accent3"/>
          </a:effectRef>
          <a:fontRef idx="minor">
            <a:schemeClr val="tx1"/>
          </a:fontRef>
        </p:style>
        <p:txBody>
          <a:bodyPr rtlCol="0" anchor="ctr"/>
          <a:lstStyle/>
          <a:p>
            <a:pPr algn="r"/>
            <a:endParaRPr lang="en-US" sz="1700" b="1">
              <a:solidFill>
                <a:prstClr val="black"/>
              </a:solidFill>
              <a:latin typeface="Bookman Old Style" pitchFamily="18" charset="0"/>
            </a:endParaRPr>
          </a:p>
        </p:txBody>
      </p:sp>
      <p:sp>
        <p:nvSpPr>
          <p:cNvPr id="20" name="Freeform 19"/>
          <p:cNvSpPr/>
          <p:nvPr/>
        </p:nvSpPr>
        <p:spPr>
          <a:xfrm>
            <a:off x="746622" y="1645711"/>
            <a:ext cx="960557" cy="170105"/>
          </a:xfrm>
          <a:custGeom>
            <a:avLst/>
            <a:gdLst>
              <a:gd name="connsiteX0" fmla="*/ 0 w 2088108"/>
              <a:gd name="connsiteY0" fmla="*/ 846161 h 909850"/>
              <a:gd name="connsiteX1" fmla="*/ 586854 w 2088108"/>
              <a:gd name="connsiteY1" fmla="*/ 136477 h 909850"/>
              <a:gd name="connsiteX2" fmla="*/ 1555845 w 2088108"/>
              <a:gd name="connsiteY2" fmla="*/ 887104 h 909850"/>
              <a:gd name="connsiteX3" fmla="*/ 2088108 w 2088108"/>
              <a:gd name="connsiteY3" fmla="*/ 0 h 909850"/>
              <a:gd name="connsiteX4" fmla="*/ 2088108 w 2088108"/>
              <a:gd name="connsiteY4" fmla="*/ 0 h 909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8108" h="909850">
                <a:moveTo>
                  <a:pt x="0" y="846161"/>
                </a:moveTo>
                <a:cubicBezTo>
                  <a:pt x="163773" y="487907"/>
                  <a:pt x="327547" y="129653"/>
                  <a:pt x="586854" y="136477"/>
                </a:cubicBezTo>
                <a:cubicBezTo>
                  <a:pt x="846161" y="143301"/>
                  <a:pt x="1305636" y="909850"/>
                  <a:pt x="1555845" y="887104"/>
                </a:cubicBezTo>
                <a:cubicBezTo>
                  <a:pt x="1806054" y="864358"/>
                  <a:pt x="2088108" y="0"/>
                  <a:pt x="2088108" y="0"/>
                </a:cubicBezTo>
                <a:lnTo>
                  <a:pt x="2088108" y="0"/>
                </a:lnTo>
              </a:path>
            </a:pathLst>
          </a:custGeom>
          <a:ln>
            <a:solidFill>
              <a:srgbClr val="FF0000"/>
            </a:solidFill>
          </a:ln>
        </p:spPr>
        <p:style>
          <a:lnRef idx="3">
            <a:schemeClr val="accent3"/>
          </a:lnRef>
          <a:fillRef idx="0">
            <a:schemeClr val="accent3"/>
          </a:fillRef>
          <a:effectRef idx="2">
            <a:schemeClr val="accent3"/>
          </a:effectRef>
          <a:fontRef idx="minor">
            <a:schemeClr val="tx1"/>
          </a:fontRef>
        </p:style>
        <p:txBody>
          <a:bodyPr rtlCol="0" anchor="ctr"/>
          <a:lstStyle/>
          <a:p>
            <a:pPr algn="r"/>
            <a:endParaRPr lang="en-US" sz="1700" b="1">
              <a:solidFill>
                <a:prstClr val="black"/>
              </a:solidFill>
              <a:latin typeface="Bookman Old Style" pitchFamily="18" charset="0"/>
            </a:endParaRPr>
          </a:p>
        </p:txBody>
      </p:sp>
      <p:sp>
        <p:nvSpPr>
          <p:cNvPr id="22" name="TextBox 21"/>
          <p:cNvSpPr txBox="1"/>
          <p:nvPr/>
        </p:nvSpPr>
        <p:spPr>
          <a:xfrm>
            <a:off x="2799685" y="3468882"/>
            <a:ext cx="1619915" cy="369332"/>
          </a:xfrm>
          <a:prstGeom prst="rect">
            <a:avLst/>
          </a:prstGeom>
          <a:noFill/>
          <a:ln w="12700">
            <a:noFill/>
          </a:ln>
          <a:effectLst/>
        </p:spPr>
        <p:txBody>
          <a:bodyPr wrap="square" rtlCol="0" anchor="ctr">
            <a:spAutoFit/>
          </a:bodyPr>
          <a:lstStyle>
            <a:defPPr>
              <a:defRPr lang="en-US"/>
            </a:defPPr>
            <a:lvl1pPr algn="ctr">
              <a:defRPr b="1">
                <a:solidFill>
                  <a:schemeClr val="bg1"/>
                </a:solidFill>
                <a:effectLst>
                  <a:glow rad="63500">
                    <a:srgbClr val="FF0000"/>
                  </a:glow>
                </a:effectLst>
                <a:latin typeface="Tw Cen MT" panose="020B0602020104020603" pitchFamily="34" charset="0"/>
              </a:defRPr>
            </a:lvl1pPr>
          </a:lstStyle>
          <a:p>
            <a:pPr algn="l"/>
            <a:r>
              <a:rPr lang="en-US" dirty="0" smtClean="0">
                <a:solidFill>
                  <a:srgbClr val="9900CC"/>
                </a:solidFill>
                <a:effectLst/>
                <a:latin typeface="Symbol" panose="05050102010706020507" pitchFamily="18" charset="2"/>
              </a:rPr>
              <a:t>l</a:t>
            </a:r>
            <a:r>
              <a:rPr lang="en-US" baseline="-25000" dirty="0" smtClean="0">
                <a:solidFill>
                  <a:srgbClr val="9900CC"/>
                </a:solidFill>
                <a:effectLst/>
              </a:rPr>
              <a:t>v</a:t>
            </a:r>
            <a:r>
              <a:rPr lang="en-US" dirty="0" smtClean="0">
                <a:solidFill>
                  <a:srgbClr val="9900CC"/>
                </a:solidFill>
                <a:effectLst/>
              </a:rPr>
              <a:t> = 4000</a:t>
            </a:r>
            <a:r>
              <a:rPr lang="en-US" dirty="0" smtClean="0">
                <a:solidFill>
                  <a:srgbClr val="9900CC"/>
                </a:solidFill>
                <a:effectLst/>
                <a:latin typeface="Tw Cen MT"/>
              </a:rPr>
              <a:t>Å</a:t>
            </a:r>
            <a:endParaRPr lang="en-US" dirty="0">
              <a:solidFill>
                <a:srgbClr val="9900CC"/>
              </a:solidFill>
              <a:effectLst/>
            </a:endParaRPr>
          </a:p>
        </p:txBody>
      </p:sp>
      <p:sp>
        <p:nvSpPr>
          <p:cNvPr id="23" name="TextBox 22"/>
          <p:cNvSpPr txBox="1"/>
          <p:nvPr/>
        </p:nvSpPr>
        <p:spPr>
          <a:xfrm>
            <a:off x="2799685" y="1538403"/>
            <a:ext cx="1619915" cy="369332"/>
          </a:xfrm>
          <a:prstGeom prst="rect">
            <a:avLst/>
          </a:prstGeom>
          <a:noFill/>
          <a:ln w="12700">
            <a:noFill/>
          </a:ln>
          <a:effectLst/>
        </p:spPr>
        <p:txBody>
          <a:bodyPr wrap="square" rtlCol="0" anchor="ctr">
            <a:spAutoFit/>
          </a:bodyPr>
          <a:lstStyle>
            <a:defPPr>
              <a:defRPr lang="en-US"/>
            </a:defPPr>
            <a:lvl1pPr algn="ctr">
              <a:defRPr b="1">
                <a:solidFill>
                  <a:schemeClr val="bg1"/>
                </a:solidFill>
                <a:effectLst>
                  <a:glow rad="63500">
                    <a:srgbClr val="FF0000"/>
                  </a:glow>
                </a:effectLst>
                <a:latin typeface="Tw Cen MT" panose="020B0602020104020603" pitchFamily="34" charset="0"/>
              </a:defRPr>
            </a:lvl1pPr>
          </a:lstStyle>
          <a:p>
            <a:pPr algn="l"/>
            <a:r>
              <a:rPr lang="en-US" dirty="0" smtClean="0">
                <a:solidFill>
                  <a:srgbClr val="C00000"/>
                </a:solidFill>
                <a:effectLst/>
                <a:latin typeface="Symbol" panose="05050102010706020507" pitchFamily="18" charset="2"/>
              </a:rPr>
              <a:t>l</a:t>
            </a:r>
            <a:r>
              <a:rPr lang="en-US" baseline="-25000" dirty="0" smtClean="0">
                <a:solidFill>
                  <a:srgbClr val="C00000"/>
                </a:solidFill>
                <a:effectLst/>
              </a:rPr>
              <a:t>r</a:t>
            </a:r>
            <a:r>
              <a:rPr lang="en-US" dirty="0" smtClean="0">
                <a:solidFill>
                  <a:srgbClr val="C00000"/>
                </a:solidFill>
                <a:effectLst/>
              </a:rPr>
              <a:t> = 8000</a:t>
            </a:r>
            <a:r>
              <a:rPr lang="en-US" dirty="0" smtClean="0">
                <a:solidFill>
                  <a:srgbClr val="C00000"/>
                </a:solidFill>
                <a:effectLst/>
                <a:latin typeface="Tw Cen MT"/>
              </a:rPr>
              <a:t>Å</a:t>
            </a:r>
            <a:endParaRPr lang="en-US" dirty="0">
              <a:solidFill>
                <a:srgbClr val="C00000"/>
              </a:solidFill>
              <a:effectLst/>
            </a:endParaRPr>
          </a:p>
        </p:txBody>
      </p:sp>
      <p:sp>
        <p:nvSpPr>
          <p:cNvPr id="61" name="TextBox 60"/>
          <p:cNvSpPr txBox="1"/>
          <p:nvPr/>
        </p:nvSpPr>
        <p:spPr>
          <a:xfrm>
            <a:off x="-1895856" y="4243685"/>
            <a:ext cx="12935712" cy="461665"/>
          </a:xfrm>
          <a:prstGeom prst="rect">
            <a:avLst/>
          </a:prstGeom>
          <a:solidFill>
            <a:srgbClr val="000000">
              <a:alpha val="69804"/>
            </a:srgbClr>
          </a:solidFill>
          <a:ln>
            <a:solidFill>
              <a:schemeClr val="bg1"/>
            </a:solidFill>
          </a:ln>
        </p:spPr>
        <p:txBody>
          <a:bodyPr wrap="square" rtlCol="0">
            <a:spAutoFit/>
          </a:bodyPr>
          <a:lstStyle>
            <a:defPPr>
              <a:defRPr lang="en-US"/>
            </a:defPPr>
            <a:lvl1pPr>
              <a:defRPr sz="2400">
                <a:solidFill>
                  <a:prstClr val="white"/>
                </a:solidFill>
                <a:effectLst>
                  <a:outerShdw blurRad="38100" dist="38100" dir="2700000" algn="tl">
                    <a:srgbClr val="000000"/>
                  </a:outerShdw>
                </a:effectLst>
                <a:latin typeface="Tw Cen MT" panose="020B0602020104020603" pitchFamily="34" charset="0"/>
              </a:defRPr>
            </a:lvl1pPr>
          </a:lstStyle>
          <a:p>
            <a:pPr algn="ctr"/>
            <a:r>
              <a:rPr lang="en-US" b="1" dirty="0" smtClean="0">
                <a:effectLst>
                  <a:outerShdw blurRad="38100" dist="38100" dir="2700000" algn="tl">
                    <a:srgbClr val="000000">
                      <a:alpha val="43137"/>
                    </a:srgbClr>
                  </a:outerShdw>
                </a:effectLst>
              </a:rPr>
              <a:t>Violet light is scattered nearly 16 times more than the red light.</a:t>
            </a:r>
            <a:endParaRPr lang="en-IN" b="1" dirty="0">
              <a:effectLst>
                <a:outerShdw blurRad="38100" dist="38100" dir="2700000" algn="tl">
                  <a:srgbClr val="000000">
                    <a:alpha val="43137"/>
                  </a:srgbClr>
                </a:outerShdw>
              </a:effectLst>
            </a:endParaRPr>
          </a:p>
        </p:txBody>
      </p:sp>
      <p:pic>
        <p:nvPicPr>
          <p:cNvPr id="63" name="Picture 62"/>
          <p:cNvPicPr>
            <a:picLocks noChangeAspect="1"/>
          </p:cNvPicPr>
          <p:nvPr/>
        </p:nvPicPr>
        <p:blipFill>
          <a:blip r:embed="rId5" cstate="print">
            <a:extLst>
              <a:ext uri="{BEBA8EAE-BF5A-486C-A8C5-ECC9F3942E4B}">
                <a14:imgProps xmlns:a14="http://schemas.microsoft.com/office/drawing/2010/main">
                  <a14:imgLayer r:embed="rId6">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6574924" y="2135714"/>
            <a:ext cx="177740" cy="147265"/>
          </a:xfrm>
          <a:prstGeom prst="rect">
            <a:avLst/>
          </a:prstGeom>
        </p:spPr>
      </p:pic>
      <p:cxnSp>
        <p:nvCxnSpPr>
          <p:cNvPr id="64" name="Straight Connector 63"/>
          <p:cNvCxnSpPr/>
          <p:nvPr/>
        </p:nvCxnSpPr>
        <p:spPr>
          <a:xfrm>
            <a:off x="5851380" y="2206967"/>
            <a:ext cx="748884" cy="0"/>
          </a:xfrm>
          <a:prstGeom prst="line">
            <a:avLst/>
          </a:prstGeom>
          <a:ln w="38100">
            <a:solidFill>
              <a:srgbClr val="FFFFFF">
                <a:alpha val="80000"/>
              </a:srgbClr>
            </a:solidFill>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nvGrpSpPr>
          <p:cNvPr id="77" name="Group 76"/>
          <p:cNvGrpSpPr/>
          <p:nvPr/>
        </p:nvGrpSpPr>
        <p:grpSpPr>
          <a:xfrm>
            <a:off x="6592023" y="1832156"/>
            <a:ext cx="2301861" cy="822960"/>
            <a:chOff x="7002159" y="2186940"/>
            <a:chExt cx="2301861" cy="822960"/>
          </a:xfrm>
        </p:grpSpPr>
        <p:cxnSp>
          <p:nvCxnSpPr>
            <p:cNvPr id="82" name="Straight Connector 81"/>
            <p:cNvCxnSpPr/>
            <p:nvPr/>
          </p:nvCxnSpPr>
          <p:spPr>
            <a:xfrm flipV="1">
              <a:off x="7004117" y="2186940"/>
              <a:ext cx="2299903" cy="378461"/>
            </a:xfrm>
            <a:prstGeom prst="line">
              <a:avLst/>
            </a:prstGeom>
            <a:ln w="19050">
              <a:solidFill>
                <a:srgbClr val="6600FF">
                  <a:alpha val="80000"/>
                </a:srgb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flipV="1">
              <a:off x="7011276" y="2495550"/>
              <a:ext cx="2208924" cy="73304"/>
            </a:xfrm>
            <a:prstGeom prst="line">
              <a:avLst/>
            </a:prstGeom>
            <a:ln w="19050">
              <a:solidFill>
                <a:srgbClr val="0000CC">
                  <a:alpha val="80000"/>
                </a:srgb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7002159" y="2562148"/>
              <a:ext cx="2233281" cy="249632"/>
            </a:xfrm>
            <a:prstGeom prst="line">
              <a:avLst/>
            </a:prstGeom>
            <a:ln w="19050">
              <a:solidFill>
                <a:srgbClr val="6600FF">
                  <a:alpha val="80000"/>
                </a:srgb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a:off x="7013786" y="2565400"/>
              <a:ext cx="2274994" cy="444500"/>
            </a:xfrm>
            <a:prstGeom prst="line">
              <a:avLst/>
            </a:prstGeom>
            <a:ln w="19050">
              <a:solidFill>
                <a:srgbClr val="0000CC">
                  <a:alpha val="80000"/>
                </a:srgbClr>
              </a:solidFill>
            </a:ln>
          </p:spPr>
          <p:style>
            <a:lnRef idx="1">
              <a:schemeClr val="accent1"/>
            </a:lnRef>
            <a:fillRef idx="0">
              <a:schemeClr val="accent1"/>
            </a:fillRef>
            <a:effectRef idx="0">
              <a:schemeClr val="accent1"/>
            </a:effectRef>
            <a:fontRef idx="minor">
              <a:schemeClr val="tx1"/>
            </a:fontRef>
          </p:style>
        </p:cxnSp>
      </p:grpSp>
      <p:pic>
        <p:nvPicPr>
          <p:cNvPr id="86" name="Picture 85"/>
          <p:cNvPicPr>
            <a:picLocks noChangeAspect="1"/>
          </p:cNvPicPr>
          <p:nvPr/>
        </p:nvPicPr>
        <p:blipFill>
          <a:blip r:embed="rId7" cstate="print">
            <a:extLst>
              <a:ext uri="{BEBA8EAE-BF5A-486C-A8C5-ECC9F3942E4B}">
                <a14:imgProps xmlns:a14="http://schemas.microsoft.com/office/drawing/2010/main">
                  <a14:imgLayer r:embed="rId8">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6550360" y="4370390"/>
            <a:ext cx="507095" cy="420165"/>
          </a:xfrm>
          <a:prstGeom prst="rect">
            <a:avLst/>
          </a:prstGeom>
        </p:spPr>
      </p:pic>
      <p:cxnSp>
        <p:nvCxnSpPr>
          <p:cNvPr id="87" name="Straight Connector 86"/>
          <p:cNvCxnSpPr/>
          <p:nvPr/>
        </p:nvCxnSpPr>
        <p:spPr>
          <a:xfrm>
            <a:off x="6108977" y="4578092"/>
            <a:ext cx="643687" cy="1"/>
          </a:xfrm>
          <a:prstGeom prst="line">
            <a:avLst/>
          </a:prstGeom>
          <a:ln w="28575">
            <a:solidFill>
              <a:srgbClr val="FFFFFF">
                <a:alpha val="80000"/>
              </a:srgbClr>
            </a:solidFill>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nvGrpSpPr>
          <p:cNvPr id="89" name="Group 88"/>
          <p:cNvGrpSpPr/>
          <p:nvPr/>
        </p:nvGrpSpPr>
        <p:grpSpPr>
          <a:xfrm>
            <a:off x="6736803" y="4197213"/>
            <a:ext cx="2301861" cy="822960"/>
            <a:chOff x="7002159" y="2186940"/>
            <a:chExt cx="2301861" cy="822960"/>
          </a:xfrm>
        </p:grpSpPr>
        <p:cxnSp>
          <p:nvCxnSpPr>
            <p:cNvPr id="91" name="Straight Connector 90"/>
            <p:cNvCxnSpPr/>
            <p:nvPr/>
          </p:nvCxnSpPr>
          <p:spPr>
            <a:xfrm flipV="1">
              <a:off x="7004117" y="2186940"/>
              <a:ext cx="2299903" cy="37846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p:nvCxnSpPr>
          <p:spPr>
            <a:xfrm flipV="1">
              <a:off x="7011276" y="2495550"/>
              <a:ext cx="2208924" cy="73304"/>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p:nvPr/>
          </p:nvCxnSpPr>
          <p:spPr>
            <a:xfrm>
              <a:off x="7002159" y="2562148"/>
              <a:ext cx="2233281" cy="249632"/>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p:nvPr/>
          </p:nvCxnSpPr>
          <p:spPr>
            <a:xfrm>
              <a:off x="7013786" y="2565400"/>
              <a:ext cx="2274994" cy="4445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88" name="TextBox 87"/>
          <p:cNvSpPr txBox="1"/>
          <p:nvPr/>
        </p:nvSpPr>
        <p:spPr>
          <a:xfrm>
            <a:off x="5304864" y="974191"/>
            <a:ext cx="2178930" cy="461665"/>
          </a:xfrm>
          <a:prstGeom prst="rect">
            <a:avLst/>
          </a:prstGeom>
          <a:noFill/>
        </p:spPr>
        <p:txBody>
          <a:bodyPr wrap="none" rtlCol="0">
            <a:spAutoFit/>
          </a:bodyPr>
          <a:lstStyle/>
          <a:p>
            <a:r>
              <a:rPr lang="en-US" sz="2400" b="1" dirty="0" smtClean="0">
                <a:solidFill>
                  <a:schemeClr val="bg1"/>
                </a:solidFill>
                <a:effectLst>
                  <a:outerShdw blurRad="38100" dist="38100" dir="2700000" algn="tl">
                    <a:srgbClr val="000000">
                      <a:alpha val="43137"/>
                    </a:srgbClr>
                  </a:outerShdw>
                </a:effectLst>
                <a:latin typeface="Tw Cen MT" panose="020B0602020104020603" pitchFamily="34" charset="0"/>
              </a:rPr>
              <a:t>Size of particle </a:t>
            </a:r>
            <a:endParaRPr lang="en-IN" sz="2400" b="1" dirty="0">
              <a:solidFill>
                <a:schemeClr val="bg1"/>
              </a:solidFill>
              <a:effectLst>
                <a:outerShdw blurRad="38100" dist="38100" dir="2700000" algn="tl">
                  <a:srgbClr val="000000">
                    <a:alpha val="43137"/>
                  </a:srgbClr>
                </a:outerShdw>
              </a:effectLst>
              <a:latin typeface="Tw Cen MT" panose="020B0602020104020603" pitchFamily="34" charset="0"/>
            </a:endParaRPr>
          </a:p>
        </p:txBody>
      </p:sp>
      <p:sp>
        <p:nvSpPr>
          <p:cNvPr id="104" name="TextBox 35"/>
          <p:cNvSpPr txBox="1"/>
          <p:nvPr/>
        </p:nvSpPr>
        <p:spPr>
          <a:xfrm>
            <a:off x="5954713" y="1495923"/>
            <a:ext cx="1240678" cy="646331"/>
          </a:xfrm>
          <a:prstGeom prst="rect">
            <a:avLst/>
          </a:prstGeom>
          <a:noFill/>
          <a:ln w="12700">
            <a:noFill/>
          </a:ln>
          <a:effectLst/>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smtClean="0">
                <a:solidFill>
                  <a:srgbClr val="FFFF00"/>
                </a:solidFill>
                <a:effectLst>
                  <a:outerShdw blurRad="38100" dist="50800" dir="2700000" algn="tl">
                    <a:srgbClr val="000000"/>
                  </a:outerShdw>
                </a:effectLst>
                <a:latin typeface="Tw Cen MT" pitchFamily="34" charset="0"/>
              </a:rPr>
              <a:t>Smaller particle</a:t>
            </a:r>
            <a:endParaRPr lang="en-US" dirty="0">
              <a:solidFill>
                <a:srgbClr val="FFFF00"/>
              </a:solidFill>
              <a:effectLst>
                <a:outerShdw blurRad="38100" dist="50800" dir="2700000" algn="tl">
                  <a:srgbClr val="000000"/>
                </a:outerShdw>
              </a:effectLst>
              <a:latin typeface="Tw Cen MT" pitchFamily="34" charset="0"/>
            </a:endParaRPr>
          </a:p>
        </p:txBody>
      </p:sp>
      <p:sp>
        <p:nvSpPr>
          <p:cNvPr id="105" name="TextBox 41"/>
          <p:cNvSpPr txBox="1"/>
          <p:nvPr/>
        </p:nvSpPr>
        <p:spPr>
          <a:xfrm>
            <a:off x="6019980" y="3781923"/>
            <a:ext cx="1186345" cy="646331"/>
          </a:xfrm>
          <a:prstGeom prst="rect">
            <a:avLst/>
          </a:prstGeom>
          <a:noFill/>
          <a:ln w="12700">
            <a:noFill/>
          </a:ln>
          <a:effectLst/>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smtClean="0">
                <a:solidFill>
                  <a:srgbClr val="FFFF00"/>
                </a:solidFill>
                <a:effectLst>
                  <a:outerShdw blurRad="38100" dist="50800" dir="2700000" algn="tl">
                    <a:srgbClr val="000000"/>
                  </a:outerShdw>
                </a:effectLst>
                <a:latin typeface="Tw Cen MT" pitchFamily="34" charset="0"/>
              </a:rPr>
              <a:t>Very big</a:t>
            </a:r>
          </a:p>
          <a:p>
            <a:pPr algn="ctr"/>
            <a:r>
              <a:rPr lang="en-US" dirty="0" smtClean="0">
                <a:solidFill>
                  <a:srgbClr val="FFFF00"/>
                </a:solidFill>
                <a:effectLst>
                  <a:outerShdw blurRad="38100" dist="50800" dir="2700000" algn="tl">
                    <a:srgbClr val="000000"/>
                  </a:outerShdw>
                </a:effectLst>
                <a:latin typeface="Tw Cen MT" pitchFamily="34" charset="0"/>
              </a:rPr>
              <a:t>particle</a:t>
            </a:r>
            <a:endParaRPr lang="en-US" dirty="0">
              <a:solidFill>
                <a:srgbClr val="FFFF00"/>
              </a:solidFill>
              <a:effectLst>
                <a:outerShdw blurRad="38100" dist="50800" dir="2700000" algn="tl">
                  <a:srgbClr val="000000"/>
                </a:outerShdw>
              </a:effectLst>
              <a:latin typeface="Tw Cen MT" pitchFamily="34" charset="0"/>
            </a:endParaRPr>
          </a:p>
        </p:txBody>
      </p:sp>
      <p:pic>
        <p:nvPicPr>
          <p:cNvPr id="106" name="Picture 105"/>
          <p:cNvPicPr>
            <a:picLocks noChangeAspect="1"/>
          </p:cNvPicPr>
          <p:nvPr/>
        </p:nvPicPr>
        <p:blipFill>
          <a:blip r:embed="rId9" cstate="print">
            <a:extLst>
              <a:ext uri="{BEBA8EAE-BF5A-486C-A8C5-ECC9F3942E4B}">
                <a14:imgProps xmlns:a14="http://schemas.microsoft.com/office/drawing/2010/main">
                  <a14:imgLayer r:embed="rId10">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6673073" y="3233760"/>
            <a:ext cx="286242" cy="237172"/>
          </a:xfrm>
          <a:prstGeom prst="rect">
            <a:avLst/>
          </a:prstGeom>
        </p:spPr>
      </p:pic>
      <p:cxnSp>
        <p:nvCxnSpPr>
          <p:cNvPr id="107" name="Straight Connector 106"/>
          <p:cNvCxnSpPr/>
          <p:nvPr/>
        </p:nvCxnSpPr>
        <p:spPr>
          <a:xfrm>
            <a:off x="6003780" y="3349967"/>
            <a:ext cx="748884" cy="0"/>
          </a:xfrm>
          <a:prstGeom prst="line">
            <a:avLst/>
          </a:prstGeom>
          <a:ln w="38100">
            <a:solidFill>
              <a:srgbClr val="FFFFFF">
                <a:alpha val="80000"/>
              </a:srgbClr>
            </a:solidFill>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nvGrpSpPr>
          <p:cNvPr id="108" name="Group 107"/>
          <p:cNvGrpSpPr/>
          <p:nvPr/>
        </p:nvGrpSpPr>
        <p:grpSpPr>
          <a:xfrm>
            <a:off x="6744423" y="2975156"/>
            <a:ext cx="2301861" cy="822960"/>
            <a:chOff x="7002159" y="2186940"/>
            <a:chExt cx="2301861" cy="822960"/>
          </a:xfrm>
        </p:grpSpPr>
        <p:cxnSp>
          <p:nvCxnSpPr>
            <p:cNvPr id="109" name="Straight Connector 108"/>
            <p:cNvCxnSpPr/>
            <p:nvPr/>
          </p:nvCxnSpPr>
          <p:spPr>
            <a:xfrm flipV="1">
              <a:off x="7004117" y="2186940"/>
              <a:ext cx="2299903" cy="378461"/>
            </a:xfrm>
            <a:prstGeom prst="line">
              <a:avLst/>
            </a:prstGeom>
            <a:ln w="19050">
              <a:solidFill>
                <a:srgbClr val="FF3300">
                  <a:alpha val="80000"/>
                </a:srgbClr>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a:xfrm flipV="1">
              <a:off x="7011276" y="2495550"/>
              <a:ext cx="2208924" cy="73304"/>
            </a:xfrm>
            <a:prstGeom prst="line">
              <a:avLst/>
            </a:prstGeom>
            <a:ln w="19050">
              <a:solidFill>
                <a:srgbClr val="FF0000">
                  <a:alpha val="80000"/>
                </a:srgbClr>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p:nvCxnSpPr>
          <p:spPr>
            <a:xfrm>
              <a:off x="7002159" y="2562148"/>
              <a:ext cx="2233281" cy="249632"/>
            </a:xfrm>
            <a:prstGeom prst="line">
              <a:avLst/>
            </a:prstGeom>
            <a:ln w="19050">
              <a:solidFill>
                <a:srgbClr val="FF3300">
                  <a:alpha val="80000"/>
                </a:srgbClr>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p:nvCxnSpPr>
          <p:spPr>
            <a:xfrm>
              <a:off x="7013786" y="2565400"/>
              <a:ext cx="2274994" cy="444500"/>
            </a:xfrm>
            <a:prstGeom prst="line">
              <a:avLst/>
            </a:prstGeom>
            <a:ln w="19050">
              <a:solidFill>
                <a:srgbClr val="FF0000">
                  <a:alpha val="80000"/>
                </a:srgbClr>
              </a:solidFill>
            </a:ln>
          </p:spPr>
          <p:style>
            <a:lnRef idx="1">
              <a:schemeClr val="accent1"/>
            </a:lnRef>
            <a:fillRef idx="0">
              <a:schemeClr val="accent1"/>
            </a:fillRef>
            <a:effectRef idx="0">
              <a:schemeClr val="accent1"/>
            </a:effectRef>
            <a:fontRef idx="minor">
              <a:schemeClr val="tx1"/>
            </a:fontRef>
          </p:style>
        </p:cxnSp>
      </p:grpSp>
      <p:sp>
        <p:nvSpPr>
          <p:cNvPr id="113" name="TextBox 35"/>
          <p:cNvSpPr txBox="1"/>
          <p:nvPr/>
        </p:nvSpPr>
        <p:spPr>
          <a:xfrm>
            <a:off x="6107113" y="2638923"/>
            <a:ext cx="1240678" cy="646331"/>
          </a:xfrm>
          <a:prstGeom prst="rect">
            <a:avLst/>
          </a:prstGeom>
          <a:noFill/>
          <a:ln w="12700">
            <a:noFill/>
          </a:ln>
          <a:effectLst/>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smtClean="0">
                <a:solidFill>
                  <a:srgbClr val="FFFF00"/>
                </a:solidFill>
                <a:effectLst>
                  <a:outerShdw blurRad="38100" dist="50800" dir="2700000" algn="tl">
                    <a:srgbClr val="000000"/>
                  </a:outerShdw>
                </a:effectLst>
                <a:latin typeface="Tw Cen MT" pitchFamily="34" charset="0"/>
              </a:rPr>
              <a:t>Big</a:t>
            </a:r>
          </a:p>
          <a:p>
            <a:pPr algn="ctr"/>
            <a:r>
              <a:rPr lang="en-US" dirty="0" smtClean="0">
                <a:solidFill>
                  <a:srgbClr val="FFFF00"/>
                </a:solidFill>
                <a:effectLst>
                  <a:outerShdw blurRad="38100" dist="50800" dir="2700000" algn="tl">
                    <a:srgbClr val="000000"/>
                  </a:outerShdw>
                </a:effectLst>
                <a:latin typeface="Tw Cen MT" pitchFamily="34" charset="0"/>
              </a:rPr>
              <a:t>particle</a:t>
            </a:r>
            <a:endParaRPr lang="en-US" dirty="0">
              <a:solidFill>
                <a:srgbClr val="FFFF00"/>
              </a:solidFill>
              <a:effectLst>
                <a:outerShdw blurRad="38100" dist="50800" dir="2700000" algn="tl">
                  <a:srgbClr val="000000"/>
                </a:outerShdw>
              </a:effectLst>
              <a:latin typeface="Tw Cen MT" pitchFamily="34" charset="0"/>
            </a:endParaRPr>
          </a:p>
        </p:txBody>
      </p:sp>
    </p:spTree>
    <p:extLst>
      <p:ext uri="{BB962C8B-B14F-4D97-AF65-F5344CB8AC3E}">
        <p14:creationId xmlns:p14="http://schemas.microsoft.com/office/powerpoint/2010/main" val="4069178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left)">
                                      <p:cBhvr>
                                        <p:cTn id="12" dur="500"/>
                                        <p:tgtEl>
                                          <p:spTgt spid="12"/>
                                        </p:tgtEl>
                                      </p:cBhvr>
                                    </p:animEffect>
                                  </p:childTnLst>
                                </p:cTn>
                              </p:par>
                            </p:childTnLst>
                          </p:cTn>
                        </p:par>
                        <p:par>
                          <p:cTn id="13" fill="hold">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wipe(left)">
                                      <p:cBhvr>
                                        <p:cTn id="16" dur="1000"/>
                                        <p:tgtEl>
                                          <p:spTgt spid="14"/>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wipe(left)">
                                      <p:cBhvr>
                                        <p:cTn id="21" dur="500"/>
                                        <p:tgtEl>
                                          <p:spTgt spid="13"/>
                                        </p:tgtEl>
                                      </p:cBhvr>
                                    </p:animEffect>
                                  </p:childTnLst>
                                </p:cTn>
                              </p:par>
                            </p:childTnLst>
                          </p:cTn>
                        </p:par>
                        <p:par>
                          <p:cTn id="22" fill="hold">
                            <p:stCondLst>
                              <p:cond delay="500"/>
                            </p:stCondLst>
                            <p:childTnLst>
                              <p:par>
                                <p:cTn id="23" presetID="22" presetClass="entr" presetSubtype="8" fill="hold" grpId="0" nodeType="after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wipe(left)">
                                      <p:cBhvr>
                                        <p:cTn id="25" dur="500"/>
                                        <p:tgtEl>
                                          <p:spTgt spid="15"/>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wipe(left)">
                                      <p:cBhvr>
                                        <p:cTn id="30" dur="500"/>
                                        <p:tgtEl>
                                          <p:spTgt spid="11"/>
                                        </p:tgtEl>
                                      </p:cBhvr>
                                    </p:animEffect>
                                  </p:childTnLst>
                                </p:cTn>
                              </p:par>
                            </p:childTnLst>
                          </p:cTn>
                        </p:par>
                        <p:par>
                          <p:cTn id="31" fill="hold">
                            <p:stCondLst>
                              <p:cond delay="500"/>
                            </p:stCondLst>
                            <p:childTnLst>
                              <p:par>
                                <p:cTn id="32" presetID="22" presetClass="entr" presetSubtype="8" fill="hold" grpId="0" nodeType="after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wipe(left)">
                                      <p:cBhvr>
                                        <p:cTn id="34" dur="500"/>
                                        <p:tgtEl>
                                          <p:spTgt spid="16"/>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grpId="0" nodeType="click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wipe(left)">
                                      <p:cBhvr>
                                        <p:cTn id="39" dur="500"/>
                                        <p:tgtEl>
                                          <p:spTgt spid="10"/>
                                        </p:tgtEl>
                                      </p:cBhvr>
                                    </p:animEffect>
                                  </p:childTnLst>
                                </p:cTn>
                              </p:par>
                            </p:childTnLst>
                          </p:cTn>
                        </p:par>
                        <p:par>
                          <p:cTn id="40" fill="hold">
                            <p:stCondLst>
                              <p:cond delay="500"/>
                            </p:stCondLst>
                            <p:childTnLst>
                              <p:par>
                                <p:cTn id="41" presetID="22" presetClass="entr" presetSubtype="8" fill="hold" grpId="0" nodeType="afterEffect">
                                  <p:stCondLst>
                                    <p:cond delay="0"/>
                                  </p:stCondLst>
                                  <p:childTnLst>
                                    <p:set>
                                      <p:cBhvr>
                                        <p:cTn id="42" dur="1" fill="hold">
                                          <p:stCondLst>
                                            <p:cond delay="0"/>
                                          </p:stCondLst>
                                        </p:cTn>
                                        <p:tgtEl>
                                          <p:spTgt spid="17"/>
                                        </p:tgtEl>
                                        <p:attrNameLst>
                                          <p:attrName>style.visibility</p:attrName>
                                        </p:attrNameLst>
                                      </p:cBhvr>
                                      <p:to>
                                        <p:strVal val="visible"/>
                                      </p:to>
                                    </p:set>
                                    <p:animEffect transition="in" filter="wipe(left)">
                                      <p:cBhvr>
                                        <p:cTn id="43" dur="500"/>
                                        <p:tgtEl>
                                          <p:spTgt spid="17"/>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grpId="0" nodeType="clickEffect">
                                  <p:stCondLst>
                                    <p:cond delay="0"/>
                                  </p:stCondLst>
                                  <p:childTnLst>
                                    <p:set>
                                      <p:cBhvr>
                                        <p:cTn id="47" dur="1" fill="hold">
                                          <p:stCondLst>
                                            <p:cond delay="0"/>
                                          </p:stCondLst>
                                        </p:cTn>
                                        <p:tgtEl>
                                          <p:spTgt spid="9"/>
                                        </p:tgtEl>
                                        <p:attrNameLst>
                                          <p:attrName>style.visibility</p:attrName>
                                        </p:attrNameLst>
                                      </p:cBhvr>
                                      <p:to>
                                        <p:strVal val="visible"/>
                                      </p:to>
                                    </p:set>
                                    <p:animEffect transition="in" filter="wipe(left)">
                                      <p:cBhvr>
                                        <p:cTn id="48" dur="500"/>
                                        <p:tgtEl>
                                          <p:spTgt spid="9"/>
                                        </p:tgtEl>
                                      </p:cBhvr>
                                    </p:animEffect>
                                  </p:childTnLst>
                                </p:cTn>
                              </p:par>
                            </p:childTnLst>
                          </p:cTn>
                        </p:par>
                        <p:par>
                          <p:cTn id="49" fill="hold">
                            <p:stCondLst>
                              <p:cond delay="500"/>
                            </p:stCondLst>
                            <p:childTnLst>
                              <p:par>
                                <p:cTn id="50" presetID="22" presetClass="entr" presetSubtype="8" fill="hold" grpId="0" nodeType="afterEffect">
                                  <p:stCondLst>
                                    <p:cond delay="0"/>
                                  </p:stCondLst>
                                  <p:childTnLst>
                                    <p:set>
                                      <p:cBhvr>
                                        <p:cTn id="51" dur="1" fill="hold">
                                          <p:stCondLst>
                                            <p:cond delay="0"/>
                                          </p:stCondLst>
                                        </p:cTn>
                                        <p:tgtEl>
                                          <p:spTgt spid="18"/>
                                        </p:tgtEl>
                                        <p:attrNameLst>
                                          <p:attrName>style.visibility</p:attrName>
                                        </p:attrNameLst>
                                      </p:cBhvr>
                                      <p:to>
                                        <p:strVal val="visible"/>
                                      </p:to>
                                    </p:set>
                                    <p:animEffect transition="in" filter="wipe(left)">
                                      <p:cBhvr>
                                        <p:cTn id="52" dur="500"/>
                                        <p:tgtEl>
                                          <p:spTgt spid="18"/>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8"/>
                                        </p:tgtEl>
                                        <p:attrNameLst>
                                          <p:attrName>style.visibility</p:attrName>
                                        </p:attrNameLst>
                                      </p:cBhvr>
                                      <p:to>
                                        <p:strVal val="visible"/>
                                      </p:to>
                                    </p:set>
                                    <p:animEffect transition="in" filter="wipe(left)">
                                      <p:cBhvr>
                                        <p:cTn id="57" dur="500"/>
                                        <p:tgtEl>
                                          <p:spTgt spid="8"/>
                                        </p:tgtEl>
                                      </p:cBhvr>
                                    </p:animEffect>
                                  </p:childTnLst>
                                </p:cTn>
                              </p:par>
                            </p:childTnLst>
                          </p:cTn>
                        </p:par>
                        <p:par>
                          <p:cTn id="58" fill="hold">
                            <p:stCondLst>
                              <p:cond delay="500"/>
                            </p:stCondLst>
                            <p:childTnLst>
                              <p:par>
                                <p:cTn id="59" presetID="22" presetClass="entr" presetSubtype="8" fill="hold" grpId="0" nodeType="afterEffect">
                                  <p:stCondLst>
                                    <p:cond delay="0"/>
                                  </p:stCondLst>
                                  <p:childTnLst>
                                    <p:set>
                                      <p:cBhvr>
                                        <p:cTn id="60" dur="1" fill="hold">
                                          <p:stCondLst>
                                            <p:cond delay="0"/>
                                          </p:stCondLst>
                                        </p:cTn>
                                        <p:tgtEl>
                                          <p:spTgt spid="19"/>
                                        </p:tgtEl>
                                        <p:attrNameLst>
                                          <p:attrName>style.visibility</p:attrName>
                                        </p:attrNameLst>
                                      </p:cBhvr>
                                      <p:to>
                                        <p:strVal val="visible"/>
                                      </p:to>
                                    </p:set>
                                    <p:animEffect transition="in" filter="wipe(left)">
                                      <p:cBhvr>
                                        <p:cTn id="61" dur="500"/>
                                        <p:tgtEl>
                                          <p:spTgt spid="19"/>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8" fill="hold" grpId="0" nodeType="clickEffect">
                                  <p:stCondLst>
                                    <p:cond delay="0"/>
                                  </p:stCondLst>
                                  <p:childTnLst>
                                    <p:set>
                                      <p:cBhvr>
                                        <p:cTn id="65" dur="1" fill="hold">
                                          <p:stCondLst>
                                            <p:cond delay="0"/>
                                          </p:stCondLst>
                                        </p:cTn>
                                        <p:tgtEl>
                                          <p:spTgt spid="7"/>
                                        </p:tgtEl>
                                        <p:attrNameLst>
                                          <p:attrName>style.visibility</p:attrName>
                                        </p:attrNameLst>
                                      </p:cBhvr>
                                      <p:to>
                                        <p:strVal val="visible"/>
                                      </p:to>
                                    </p:set>
                                    <p:animEffect transition="in" filter="wipe(left)">
                                      <p:cBhvr>
                                        <p:cTn id="66" dur="500"/>
                                        <p:tgtEl>
                                          <p:spTgt spid="7"/>
                                        </p:tgtEl>
                                      </p:cBhvr>
                                    </p:animEffect>
                                  </p:childTnLst>
                                </p:cTn>
                              </p:par>
                            </p:childTnLst>
                          </p:cTn>
                        </p:par>
                        <p:par>
                          <p:cTn id="67" fill="hold">
                            <p:stCondLst>
                              <p:cond delay="500"/>
                            </p:stCondLst>
                            <p:childTnLst>
                              <p:par>
                                <p:cTn id="68" presetID="22" presetClass="entr" presetSubtype="8" fill="hold" grpId="0" nodeType="afterEffect">
                                  <p:stCondLst>
                                    <p:cond delay="0"/>
                                  </p:stCondLst>
                                  <p:childTnLst>
                                    <p:set>
                                      <p:cBhvr>
                                        <p:cTn id="69" dur="1" fill="hold">
                                          <p:stCondLst>
                                            <p:cond delay="0"/>
                                          </p:stCondLst>
                                        </p:cTn>
                                        <p:tgtEl>
                                          <p:spTgt spid="20"/>
                                        </p:tgtEl>
                                        <p:attrNameLst>
                                          <p:attrName>style.visibility</p:attrName>
                                        </p:attrNameLst>
                                      </p:cBhvr>
                                      <p:to>
                                        <p:strVal val="visible"/>
                                      </p:to>
                                    </p:set>
                                    <p:animEffect transition="in" filter="wipe(left)">
                                      <p:cBhvr>
                                        <p:cTn id="70" dur="500"/>
                                        <p:tgtEl>
                                          <p:spTgt spid="20"/>
                                        </p:tgtEl>
                                      </p:cBhvr>
                                    </p:animEffect>
                                  </p:childTnLst>
                                </p:cTn>
                              </p:par>
                            </p:childTnLst>
                          </p:cTn>
                        </p:par>
                      </p:childTnLst>
                    </p:cTn>
                  </p:par>
                  <p:par>
                    <p:cTn id="71" fill="hold">
                      <p:stCondLst>
                        <p:cond delay="indefinite"/>
                      </p:stCondLst>
                      <p:childTnLst>
                        <p:par>
                          <p:cTn id="72" fill="hold">
                            <p:stCondLst>
                              <p:cond delay="0"/>
                            </p:stCondLst>
                            <p:childTnLst>
                              <p:par>
                                <p:cTn id="73" presetID="22" presetClass="entr" presetSubtype="8" fill="hold" grpId="0" nodeType="clickEffect">
                                  <p:stCondLst>
                                    <p:cond delay="0"/>
                                  </p:stCondLst>
                                  <p:childTnLst>
                                    <p:set>
                                      <p:cBhvr>
                                        <p:cTn id="74" dur="1" fill="hold">
                                          <p:stCondLst>
                                            <p:cond delay="0"/>
                                          </p:stCondLst>
                                        </p:cTn>
                                        <p:tgtEl>
                                          <p:spTgt spid="22"/>
                                        </p:tgtEl>
                                        <p:attrNameLst>
                                          <p:attrName>style.visibility</p:attrName>
                                        </p:attrNameLst>
                                      </p:cBhvr>
                                      <p:to>
                                        <p:strVal val="visible"/>
                                      </p:to>
                                    </p:set>
                                    <p:animEffect transition="in" filter="wipe(left)">
                                      <p:cBhvr>
                                        <p:cTn id="75" dur="500"/>
                                        <p:tgtEl>
                                          <p:spTgt spid="22"/>
                                        </p:tgtEl>
                                      </p:cBhvr>
                                    </p:animEffect>
                                  </p:childTnLst>
                                </p:cTn>
                              </p:par>
                            </p:childTnLst>
                          </p:cTn>
                        </p:par>
                      </p:childTnLst>
                    </p:cTn>
                  </p:par>
                  <p:par>
                    <p:cTn id="76" fill="hold">
                      <p:stCondLst>
                        <p:cond delay="indefinite"/>
                      </p:stCondLst>
                      <p:childTnLst>
                        <p:par>
                          <p:cTn id="77" fill="hold">
                            <p:stCondLst>
                              <p:cond delay="0"/>
                            </p:stCondLst>
                            <p:childTnLst>
                              <p:par>
                                <p:cTn id="78" presetID="22" presetClass="entr" presetSubtype="8" fill="hold" grpId="0" nodeType="clickEffect">
                                  <p:stCondLst>
                                    <p:cond delay="0"/>
                                  </p:stCondLst>
                                  <p:childTnLst>
                                    <p:set>
                                      <p:cBhvr>
                                        <p:cTn id="79" dur="1" fill="hold">
                                          <p:stCondLst>
                                            <p:cond delay="0"/>
                                          </p:stCondLst>
                                        </p:cTn>
                                        <p:tgtEl>
                                          <p:spTgt spid="23"/>
                                        </p:tgtEl>
                                        <p:attrNameLst>
                                          <p:attrName>style.visibility</p:attrName>
                                        </p:attrNameLst>
                                      </p:cBhvr>
                                      <p:to>
                                        <p:strVal val="visible"/>
                                      </p:to>
                                    </p:set>
                                    <p:animEffect transition="in" filter="wipe(left)">
                                      <p:cBhvr>
                                        <p:cTn id="80" dur="500"/>
                                        <p:tgtEl>
                                          <p:spTgt spid="23"/>
                                        </p:tgtEl>
                                      </p:cBhvr>
                                    </p:animEffect>
                                  </p:childTnLst>
                                </p:cTn>
                              </p:par>
                            </p:childTnLst>
                          </p:cTn>
                        </p:par>
                      </p:childTnLst>
                    </p:cTn>
                  </p:par>
                  <p:par>
                    <p:cTn id="81" fill="hold">
                      <p:stCondLst>
                        <p:cond delay="indefinite"/>
                      </p:stCondLst>
                      <p:childTnLst>
                        <p:par>
                          <p:cTn id="82" fill="hold">
                            <p:stCondLst>
                              <p:cond delay="0"/>
                            </p:stCondLst>
                            <p:childTnLst>
                              <p:par>
                                <p:cTn id="83" presetID="16" presetClass="entr" presetSubtype="21" fill="hold" grpId="0" nodeType="clickEffect">
                                  <p:stCondLst>
                                    <p:cond delay="0"/>
                                  </p:stCondLst>
                                  <p:childTnLst>
                                    <p:set>
                                      <p:cBhvr>
                                        <p:cTn id="84" dur="1" fill="hold">
                                          <p:stCondLst>
                                            <p:cond delay="0"/>
                                          </p:stCondLst>
                                        </p:cTn>
                                        <p:tgtEl>
                                          <p:spTgt spid="61"/>
                                        </p:tgtEl>
                                        <p:attrNameLst>
                                          <p:attrName>style.visibility</p:attrName>
                                        </p:attrNameLst>
                                      </p:cBhvr>
                                      <p:to>
                                        <p:strVal val="visible"/>
                                      </p:to>
                                    </p:set>
                                    <p:animEffect transition="in" filter="barn(inVertical)">
                                      <p:cBhvr>
                                        <p:cTn id="85" dur="500"/>
                                        <p:tgtEl>
                                          <p:spTgt spid="61"/>
                                        </p:tgtEl>
                                      </p:cBhvr>
                                    </p:animEffect>
                                  </p:childTnLst>
                                </p:cTn>
                              </p:par>
                            </p:childTnLst>
                          </p:cTn>
                        </p:par>
                      </p:childTnLst>
                    </p:cTn>
                  </p:par>
                  <p:par>
                    <p:cTn id="86" fill="hold">
                      <p:stCondLst>
                        <p:cond delay="indefinite"/>
                      </p:stCondLst>
                      <p:childTnLst>
                        <p:par>
                          <p:cTn id="87" fill="hold">
                            <p:stCondLst>
                              <p:cond delay="0"/>
                            </p:stCondLst>
                            <p:childTnLst>
                              <p:par>
                                <p:cTn id="88" presetID="1" presetClass="exit" presetSubtype="0" fill="hold" grpId="1" nodeType="clickEffect">
                                  <p:stCondLst>
                                    <p:cond delay="0"/>
                                  </p:stCondLst>
                                  <p:childTnLst>
                                    <p:set>
                                      <p:cBhvr>
                                        <p:cTn id="89" dur="1" fill="hold">
                                          <p:stCondLst>
                                            <p:cond delay="0"/>
                                          </p:stCondLst>
                                        </p:cTn>
                                        <p:tgtEl>
                                          <p:spTgt spid="61"/>
                                        </p:tgtEl>
                                        <p:attrNameLst>
                                          <p:attrName>style.visibility</p:attrName>
                                        </p:attrNameLst>
                                      </p:cBhvr>
                                      <p:to>
                                        <p:strVal val="hidden"/>
                                      </p:to>
                                    </p:set>
                                  </p:childTnLst>
                                </p:cTn>
                              </p:par>
                              <p:par>
                                <p:cTn id="90" presetID="10" presetClass="entr" presetSubtype="0" fill="hold" grpId="0" nodeType="withEffect">
                                  <p:stCondLst>
                                    <p:cond delay="0"/>
                                  </p:stCondLst>
                                  <p:childTnLst>
                                    <p:set>
                                      <p:cBhvr>
                                        <p:cTn id="91" dur="1" fill="hold">
                                          <p:stCondLst>
                                            <p:cond delay="0"/>
                                          </p:stCondLst>
                                        </p:cTn>
                                        <p:tgtEl>
                                          <p:spTgt spid="88"/>
                                        </p:tgtEl>
                                        <p:attrNameLst>
                                          <p:attrName>style.visibility</p:attrName>
                                        </p:attrNameLst>
                                      </p:cBhvr>
                                      <p:to>
                                        <p:strVal val="visible"/>
                                      </p:to>
                                    </p:set>
                                    <p:animEffect transition="in" filter="fade">
                                      <p:cBhvr>
                                        <p:cTn id="92" dur="1000"/>
                                        <p:tgtEl>
                                          <p:spTgt spid="88"/>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nodeType="clickEffect">
                                  <p:stCondLst>
                                    <p:cond delay="0"/>
                                  </p:stCondLst>
                                  <p:childTnLst>
                                    <p:set>
                                      <p:cBhvr>
                                        <p:cTn id="96" dur="1" fill="hold">
                                          <p:stCondLst>
                                            <p:cond delay="0"/>
                                          </p:stCondLst>
                                        </p:cTn>
                                        <p:tgtEl>
                                          <p:spTgt spid="63"/>
                                        </p:tgtEl>
                                        <p:attrNameLst>
                                          <p:attrName>style.visibility</p:attrName>
                                        </p:attrNameLst>
                                      </p:cBhvr>
                                      <p:to>
                                        <p:strVal val="visible"/>
                                      </p:to>
                                    </p:set>
                                    <p:animEffect transition="in" filter="fade">
                                      <p:cBhvr>
                                        <p:cTn id="97" dur="500"/>
                                        <p:tgtEl>
                                          <p:spTgt spid="63"/>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104"/>
                                        </p:tgtEl>
                                        <p:attrNameLst>
                                          <p:attrName>style.visibility</p:attrName>
                                        </p:attrNameLst>
                                      </p:cBhvr>
                                      <p:to>
                                        <p:strVal val="visible"/>
                                      </p:to>
                                    </p:set>
                                    <p:animEffect transition="in" filter="fade">
                                      <p:cBhvr>
                                        <p:cTn id="100" dur="500"/>
                                        <p:tgtEl>
                                          <p:spTgt spid="104"/>
                                        </p:tgtEl>
                                      </p:cBhvr>
                                    </p:animEffect>
                                  </p:childTnLst>
                                </p:cTn>
                              </p:par>
                            </p:childTnLst>
                          </p:cTn>
                        </p:par>
                      </p:childTnLst>
                    </p:cTn>
                  </p:par>
                  <p:par>
                    <p:cTn id="101" fill="hold">
                      <p:stCondLst>
                        <p:cond delay="indefinite"/>
                      </p:stCondLst>
                      <p:childTnLst>
                        <p:par>
                          <p:cTn id="102" fill="hold">
                            <p:stCondLst>
                              <p:cond delay="0"/>
                            </p:stCondLst>
                            <p:childTnLst>
                              <p:par>
                                <p:cTn id="103" presetID="22" presetClass="entr" presetSubtype="8" fill="hold" nodeType="clickEffect">
                                  <p:stCondLst>
                                    <p:cond delay="0"/>
                                  </p:stCondLst>
                                  <p:childTnLst>
                                    <p:set>
                                      <p:cBhvr>
                                        <p:cTn id="104" dur="1" fill="hold">
                                          <p:stCondLst>
                                            <p:cond delay="0"/>
                                          </p:stCondLst>
                                        </p:cTn>
                                        <p:tgtEl>
                                          <p:spTgt spid="64"/>
                                        </p:tgtEl>
                                        <p:attrNameLst>
                                          <p:attrName>style.visibility</p:attrName>
                                        </p:attrNameLst>
                                      </p:cBhvr>
                                      <p:to>
                                        <p:strVal val="visible"/>
                                      </p:to>
                                    </p:set>
                                    <p:animEffect transition="in" filter="wipe(left)">
                                      <p:cBhvr>
                                        <p:cTn id="105" dur="500"/>
                                        <p:tgtEl>
                                          <p:spTgt spid="64"/>
                                        </p:tgtEl>
                                      </p:cBhvr>
                                    </p:animEffect>
                                  </p:childTnLst>
                                </p:cTn>
                              </p:par>
                            </p:childTnLst>
                          </p:cTn>
                        </p:par>
                      </p:childTnLst>
                    </p:cTn>
                  </p:par>
                  <p:par>
                    <p:cTn id="106" fill="hold">
                      <p:stCondLst>
                        <p:cond delay="indefinite"/>
                      </p:stCondLst>
                      <p:childTnLst>
                        <p:par>
                          <p:cTn id="107" fill="hold">
                            <p:stCondLst>
                              <p:cond delay="0"/>
                            </p:stCondLst>
                            <p:childTnLst>
                              <p:par>
                                <p:cTn id="108" presetID="22" presetClass="entr" presetSubtype="8" fill="hold" nodeType="clickEffect">
                                  <p:stCondLst>
                                    <p:cond delay="0"/>
                                  </p:stCondLst>
                                  <p:childTnLst>
                                    <p:set>
                                      <p:cBhvr>
                                        <p:cTn id="109" dur="1" fill="hold">
                                          <p:stCondLst>
                                            <p:cond delay="0"/>
                                          </p:stCondLst>
                                        </p:cTn>
                                        <p:tgtEl>
                                          <p:spTgt spid="77"/>
                                        </p:tgtEl>
                                        <p:attrNameLst>
                                          <p:attrName>style.visibility</p:attrName>
                                        </p:attrNameLst>
                                      </p:cBhvr>
                                      <p:to>
                                        <p:strVal val="visible"/>
                                      </p:to>
                                    </p:set>
                                    <p:animEffect transition="in" filter="wipe(left)">
                                      <p:cBhvr>
                                        <p:cTn id="110" dur="500"/>
                                        <p:tgtEl>
                                          <p:spTgt spid="77"/>
                                        </p:tgtEl>
                                      </p:cBhvr>
                                    </p:animEffect>
                                  </p:childTnLst>
                                </p:cTn>
                              </p:par>
                            </p:childTnLst>
                          </p:cTn>
                        </p:par>
                      </p:childTnLst>
                    </p:cTn>
                  </p:par>
                  <p:par>
                    <p:cTn id="111" fill="hold">
                      <p:stCondLst>
                        <p:cond delay="indefinite"/>
                      </p:stCondLst>
                      <p:childTnLst>
                        <p:par>
                          <p:cTn id="112" fill="hold">
                            <p:stCondLst>
                              <p:cond delay="0"/>
                            </p:stCondLst>
                            <p:childTnLst>
                              <p:par>
                                <p:cTn id="113" presetID="10" presetClass="entr" presetSubtype="0" fill="hold" nodeType="clickEffect">
                                  <p:stCondLst>
                                    <p:cond delay="0"/>
                                  </p:stCondLst>
                                  <p:childTnLst>
                                    <p:set>
                                      <p:cBhvr>
                                        <p:cTn id="114" dur="1" fill="hold">
                                          <p:stCondLst>
                                            <p:cond delay="0"/>
                                          </p:stCondLst>
                                        </p:cTn>
                                        <p:tgtEl>
                                          <p:spTgt spid="106"/>
                                        </p:tgtEl>
                                        <p:attrNameLst>
                                          <p:attrName>style.visibility</p:attrName>
                                        </p:attrNameLst>
                                      </p:cBhvr>
                                      <p:to>
                                        <p:strVal val="visible"/>
                                      </p:to>
                                    </p:set>
                                    <p:animEffect transition="in" filter="fade">
                                      <p:cBhvr>
                                        <p:cTn id="115" dur="500"/>
                                        <p:tgtEl>
                                          <p:spTgt spid="106"/>
                                        </p:tgtEl>
                                      </p:cBhvr>
                                    </p:animEffect>
                                  </p:childTnLst>
                                </p:cTn>
                              </p:par>
                              <p:par>
                                <p:cTn id="116" presetID="10" presetClass="entr" presetSubtype="0" fill="hold" grpId="0" nodeType="withEffect">
                                  <p:stCondLst>
                                    <p:cond delay="0"/>
                                  </p:stCondLst>
                                  <p:childTnLst>
                                    <p:set>
                                      <p:cBhvr>
                                        <p:cTn id="117" dur="1" fill="hold">
                                          <p:stCondLst>
                                            <p:cond delay="0"/>
                                          </p:stCondLst>
                                        </p:cTn>
                                        <p:tgtEl>
                                          <p:spTgt spid="113"/>
                                        </p:tgtEl>
                                        <p:attrNameLst>
                                          <p:attrName>style.visibility</p:attrName>
                                        </p:attrNameLst>
                                      </p:cBhvr>
                                      <p:to>
                                        <p:strVal val="visible"/>
                                      </p:to>
                                    </p:set>
                                    <p:animEffect transition="in" filter="fade">
                                      <p:cBhvr>
                                        <p:cTn id="118" dur="500"/>
                                        <p:tgtEl>
                                          <p:spTgt spid="113"/>
                                        </p:tgtEl>
                                      </p:cBhvr>
                                    </p:animEffect>
                                  </p:childTnLst>
                                </p:cTn>
                              </p:par>
                            </p:childTnLst>
                          </p:cTn>
                        </p:par>
                      </p:childTnLst>
                    </p:cTn>
                  </p:par>
                  <p:par>
                    <p:cTn id="119" fill="hold">
                      <p:stCondLst>
                        <p:cond delay="indefinite"/>
                      </p:stCondLst>
                      <p:childTnLst>
                        <p:par>
                          <p:cTn id="120" fill="hold">
                            <p:stCondLst>
                              <p:cond delay="0"/>
                            </p:stCondLst>
                            <p:childTnLst>
                              <p:par>
                                <p:cTn id="121" presetID="22" presetClass="entr" presetSubtype="8" fill="hold" nodeType="clickEffect">
                                  <p:stCondLst>
                                    <p:cond delay="0"/>
                                  </p:stCondLst>
                                  <p:childTnLst>
                                    <p:set>
                                      <p:cBhvr>
                                        <p:cTn id="122" dur="1" fill="hold">
                                          <p:stCondLst>
                                            <p:cond delay="0"/>
                                          </p:stCondLst>
                                        </p:cTn>
                                        <p:tgtEl>
                                          <p:spTgt spid="107"/>
                                        </p:tgtEl>
                                        <p:attrNameLst>
                                          <p:attrName>style.visibility</p:attrName>
                                        </p:attrNameLst>
                                      </p:cBhvr>
                                      <p:to>
                                        <p:strVal val="visible"/>
                                      </p:to>
                                    </p:set>
                                    <p:animEffect transition="in" filter="wipe(left)">
                                      <p:cBhvr>
                                        <p:cTn id="123" dur="500"/>
                                        <p:tgtEl>
                                          <p:spTgt spid="107"/>
                                        </p:tgtEl>
                                      </p:cBhvr>
                                    </p:animEffect>
                                  </p:childTnLst>
                                </p:cTn>
                              </p:par>
                            </p:childTnLst>
                          </p:cTn>
                        </p:par>
                      </p:childTnLst>
                    </p:cTn>
                  </p:par>
                  <p:par>
                    <p:cTn id="124" fill="hold">
                      <p:stCondLst>
                        <p:cond delay="indefinite"/>
                      </p:stCondLst>
                      <p:childTnLst>
                        <p:par>
                          <p:cTn id="125" fill="hold">
                            <p:stCondLst>
                              <p:cond delay="0"/>
                            </p:stCondLst>
                            <p:childTnLst>
                              <p:par>
                                <p:cTn id="126" presetID="22" presetClass="entr" presetSubtype="8" fill="hold" nodeType="clickEffect">
                                  <p:stCondLst>
                                    <p:cond delay="0"/>
                                  </p:stCondLst>
                                  <p:childTnLst>
                                    <p:set>
                                      <p:cBhvr>
                                        <p:cTn id="127" dur="1" fill="hold">
                                          <p:stCondLst>
                                            <p:cond delay="0"/>
                                          </p:stCondLst>
                                        </p:cTn>
                                        <p:tgtEl>
                                          <p:spTgt spid="108"/>
                                        </p:tgtEl>
                                        <p:attrNameLst>
                                          <p:attrName>style.visibility</p:attrName>
                                        </p:attrNameLst>
                                      </p:cBhvr>
                                      <p:to>
                                        <p:strVal val="visible"/>
                                      </p:to>
                                    </p:set>
                                    <p:animEffect transition="in" filter="wipe(left)">
                                      <p:cBhvr>
                                        <p:cTn id="128" dur="500"/>
                                        <p:tgtEl>
                                          <p:spTgt spid="108"/>
                                        </p:tgtEl>
                                      </p:cBhvr>
                                    </p:animEffect>
                                  </p:childTnLst>
                                </p:cTn>
                              </p:par>
                            </p:childTnLst>
                          </p:cTn>
                        </p:par>
                      </p:childTnLst>
                    </p:cTn>
                  </p:par>
                  <p:par>
                    <p:cTn id="129" fill="hold">
                      <p:stCondLst>
                        <p:cond delay="indefinite"/>
                      </p:stCondLst>
                      <p:childTnLst>
                        <p:par>
                          <p:cTn id="130" fill="hold">
                            <p:stCondLst>
                              <p:cond delay="0"/>
                            </p:stCondLst>
                            <p:childTnLst>
                              <p:par>
                                <p:cTn id="131" presetID="10" presetClass="entr" presetSubtype="0" fill="hold" nodeType="clickEffect">
                                  <p:stCondLst>
                                    <p:cond delay="0"/>
                                  </p:stCondLst>
                                  <p:childTnLst>
                                    <p:set>
                                      <p:cBhvr>
                                        <p:cTn id="132" dur="1" fill="hold">
                                          <p:stCondLst>
                                            <p:cond delay="0"/>
                                          </p:stCondLst>
                                        </p:cTn>
                                        <p:tgtEl>
                                          <p:spTgt spid="86"/>
                                        </p:tgtEl>
                                        <p:attrNameLst>
                                          <p:attrName>style.visibility</p:attrName>
                                        </p:attrNameLst>
                                      </p:cBhvr>
                                      <p:to>
                                        <p:strVal val="visible"/>
                                      </p:to>
                                    </p:set>
                                    <p:animEffect transition="in" filter="fade">
                                      <p:cBhvr>
                                        <p:cTn id="133" dur="500"/>
                                        <p:tgtEl>
                                          <p:spTgt spid="86"/>
                                        </p:tgtEl>
                                      </p:cBhvr>
                                    </p:animEffect>
                                  </p:childTnLst>
                                </p:cTn>
                              </p:par>
                              <p:par>
                                <p:cTn id="134" presetID="10" presetClass="entr" presetSubtype="0" fill="hold" grpId="0" nodeType="withEffect">
                                  <p:stCondLst>
                                    <p:cond delay="0"/>
                                  </p:stCondLst>
                                  <p:childTnLst>
                                    <p:set>
                                      <p:cBhvr>
                                        <p:cTn id="135" dur="1" fill="hold">
                                          <p:stCondLst>
                                            <p:cond delay="0"/>
                                          </p:stCondLst>
                                        </p:cTn>
                                        <p:tgtEl>
                                          <p:spTgt spid="105"/>
                                        </p:tgtEl>
                                        <p:attrNameLst>
                                          <p:attrName>style.visibility</p:attrName>
                                        </p:attrNameLst>
                                      </p:cBhvr>
                                      <p:to>
                                        <p:strVal val="visible"/>
                                      </p:to>
                                    </p:set>
                                    <p:animEffect transition="in" filter="fade">
                                      <p:cBhvr>
                                        <p:cTn id="136" dur="500"/>
                                        <p:tgtEl>
                                          <p:spTgt spid="105"/>
                                        </p:tgtEl>
                                      </p:cBhvr>
                                    </p:animEffect>
                                  </p:childTnLst>
                                </p:cTn>
                              </p:par>
                            </p:childTnLst>
                          </p:cTn>
                        </p:par>
                      </p:childTnLst>
                    </p:cTn>
                  </p:par>
                  <p:par>
                    <p:cTn id="137" fill="hold">
                      <p:stCondLst>
                        <p:cond delay="indefinite"/>
                      </p:stCondLst>
                      <p:childTnLst>
                        <p:par>
                          <p:cTn id="138" fill="hold">
                            <p:stCondLst>
                              <p:cond delay="0"/>
                            </p:stCondLst>
                            <p:childTnLst>
                              <p:par>
                                <p:cTn id="139" presetID="22" presetClass="entr" presetSubtype="8" fill="hold" nodeType="clickEffect">
                                  <p:stCondLst>
                                    <p:cond delay="0"/>
                                  </p:stCondLst>
                                  <p:childTnLst>
                                    <p:set>
                                      <p:cBhvr>
                                        <p:cTn id="140" dur="1" fill="hold">
                                          <p:stCondLst>
                                            <p:cond delay="0"/>
                                          </p:stCondLst>
                                        </p:cTn>
                                        <p:tgtEl>
                                          <p:spTgt spid="87"/>
                                        </p:tgtEl>
                                        <p:attrNameLst>
                                          <p:attrName>style.visibility</p:attrName>
                                        </p:attrNameLst>
                                      </p:cBhvr>
                                      <p:to>
                                        <p:strVal val="visible"/>
                                      </p:to>
                                    </p:set>
                                    <p:animEffect transition="in" filter="wipe(left)">
                                      <p:cBhvr>
                                        <p:cTn id="141" dur="500"/>
                                        <p:tgtEl>
                                          <p:spTgt spid="87"/>
                                        </p:tgtEl>
                                      </p:cBhvr>
                                    </p:animEffect>
                                  </p:childTnLst>
                                </p:cTn>
                              </p:par>
                            </p:childTnLst>
                          </p:cTn>
                        </p:par>
                      </p:childTnLst>
                    </p:cTn>
                  </p:par>
                  <p:par>
                    <p:cTn id="142" fill="hold">
                      <p:stCondLst>
                        <p:cond delay="indefinite"/>
                      </p:stCondLst>
                      <p:childTnLst>
                        <p:par>
                          <p:cTn id="143" fill="hold">
                            <p:stCondLst>
                              <p:cond delay="0"/>
                            </p:stCondLst>
                            <p:childTnLst>
                              <p:par>
                                <p:cTn id="144" presetID="22" presetClass="entr" presetSubtype="8" fill="hold" nodeType="clickEffect">
                                  <p:stCondLst>
                                    <p:cond delay="0"/>
                                  </p:stCondLst>
                                  <p:childTnLst>
                                    <p:set>
                                      <p:cBhvr>
                                        <p:cTn id="145" dur="1" fill="hold">
                                          <p:stCondLst>
                                            <p:cond delay="0"/>
                                          </p:stCondLst>
                                        </p:cTn>
                                        <p:tgtEl>
                                          <p:spTgt spid="89"/>
                                        </p:tgtEl>
                                        <p:attrNameLst>
                                          <p:attrName>style.visibility</p:attrName>
                                        </p:attrNameLst>
                                      </p:cBhvr>
                                      <p:to>
                                        <p:strVal val="visible"/>
                                      </p:to>
                                    </p:set>
                                    <p:animEffect transition="in" filter="wipe(left)">
                                      <p:cBhvr>
                                        <p:cTn id="146" dur="500"/>
                                        <p:tgtEl>
                                          <p:spTgt spid="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6" grpId="0"/>
      <p:bldP spid="8" grpId="0"/>
      <p:bldP spid="9" grpId="0"/>
      <p:bldP spid="10" grpId="0"/>
      <p:bldP spid="11" grpId="0"/>
      <p:bldP spid="12" grpId="0"/>
      <p:bldP spid="14" grpId="0" animBg="1"/>
      <p:bldP spid="15" grpId="0" animBg="1"/>
      <p:bldP spid="16" grpId="0" animBg="1"/>
      <p:bldP spid="17" grpId="0" animBg="1"/>
      <p:bldP spid="18" grpId="0" animBg="1"/>
      <p:bldP spid="19" grpId="0" animBg="1"/>
      <p:bldP spid="20" grpId="0" animBg="1"/>
      <p:bldP spid="22" grpId="0"/>
      <p:bldP spid="23" grpId="0"/>
      <p:bldP spid="61" grpId="0" animBg="1"/>
      <p:bldP spid="61" grpId="1" animBg="1"/>
      <p:bldP spid="88" grpId="0"/>
      <p:bldP spid="104" grpId="0"/>
      <p:bldP spid="105" grpId="0"/>
      <p:bldP spid="11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5" name="Oval 14"/>
          <p:cNvSpPr/>
          <p:nvPr/>
        </p:nvSpPr>
        <p:spPr>
          <a:xfrm>
            <a:off x="3352800" y="2800350"/>
            <a:ext cx="7315200" cy="7315200"/>
          </a:xfrm>
          <a:prstGeom prst="ellipse">
            <a:avLst/>
          </a:prstGeom>
          <a:solidFill>
            <a:schemeClr val="bg1">
              <a:alpha val="20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pic>
        <p:nvPicPr>
          <p:cNvPr id="9" name="Picture 8"/>
          <p:cNvPicPr>
            <a:picLocks noChangeAspect="1"/>
          </p:cNvPicPr>
          <p:nvPr/>
        </p:nvPicPr>
        <p:blipFill>
          <a:blip r:embed="rId5">
            <a:extLst>
              <a:ext uri="{BEBA8EAE-BF5A-486C-A8C5-ECC9F3942E4B}">
                <a14:imgProps xmlns:a14="http://schemas.microsoft.com/office/drawing/2010/main">
                  <a14:imgLayer r:embed="rId6">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44464" y="3105150"/>
            <a:ext cx="6061536" cy="2903371"/>
          </a:xfrm>
          <a:prstGeom prst="rect">
            <a:avLst/>
          </a:prstGeom>
        </p:spPr>
      </p:pic>
      <p:pic>
        <p:nvPicPr>
          <p:cNvPr id="8" name="Picture 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437421" y="2935921"/>
            <a:ext cx="627855" cy="1328795"/>
          </a:xfrm>
          <a:prstGeom prst="rect">
            <a:avLst/>
          </a:prstGeom>
        </p:spPr>
      </p:pic>
      <p:cxnSp>
        <p:nvCxnSpPr>
          <p:cNvPr id="3" name="Straight Connector 2"/>
          <p:cNvCxnSpPr/>
          <p:nvPr/>
        </p:nvCxnSpPr>
        <p:spPr>
          <a:xfrm>
            <a:off x="6687155" y="1338995"/>
            <a:ext cx="0" cy="1517110"/>
          </a:xfrm>
          <a:prstGeom prst="line">
            <a:avLst/>
          </a:prstGeom>
          <a:ln w="38100">
            <a:solidFill>
              <a:schemeClr val="bg1"/>
            </a:solidFill>
            <a:headEnd type="none" w="med" len="med"/>
            <a:tailEnd type="none" w="med" len="med"/>
          </a:ln>
          <a:effectLst>
            <a:glow rad="101600">
              <a:schemeClr val="bg1">
                <a:alpha val="60000"/>
              </a:schemeClr>
            </a:glow>
          </a:effectLst>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943600" y="182078"/>
            <a:ext cx="1487110" cy="1389653"/>
          </a:xfrm>
          <a:prstGeom prst="rect">
            <a:avLst/>
          </a:prstGeom>
        </p:spPr>
      </p:pic>
      <p:sp>
        <p:nvSpPr>
          <p:cNvPr id="11" name="Rounded Rectangle 10"/>
          <p:cNvSpPr/>
          <p:nvPr/>
        </p:nvSpPr>
        <p:spPr>
          <a:xfrm>
            <a:off x="6987735" y="2453962"/>
            <a:ext cx="1724465" cy="689288"/>
          </a:xfrm>
          <a:prstGeom prst="roundRect">
            <a:avLst/>
          </a:prstGeom>
          <a:solidFill>
            <a:srgbClr val="C00000">
              <a:alpha val="50196"/>
            </a:srgbClr>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prstClr val="white"/>
                </a:solidFill>
                <a:effectLst>
                  <a:outerShdw blurRad="38100" dist="38100" dir="2700000" algn="tl">
                    <a:srgbClr val="000000">
                      <a:alpha val="43137"/>
                    </a:srgbClr>
                  </a:outerShdw>
                </a:effectLst>
                <a:latin typeface="Tw Cen MT" panose="020B0602020104020603" pitchFamily="34" charset="0"/>
              </a:rPr>
              <a:t>Rays travel least distance</a:t>
            </a:r>
            <a:endParaRPr lang="en-US" sz="2000" dirty="0">
              <a:solidFill>
                <a:prstClr val="white"/>
              </a:solidFill>
              <a:effectLst>
                <a:outerShdw blurRad="38100" dist="38100" dir="2700000" algn="tl">
                  <a:srgbClr val="000000">
                    <a:alpha val="43137"/>
                  </a:srgbClr>
                </a:outerShdw>
              </a:effectLst>
              <a:latin typeface="Tw Cen MT" panose="020B0602020104020603" pitchFamily="34" charset="0"/>
            </a:endParaRPr>
          </a:p>
        </p:txBody>
      </p:sp>
      <p:sp>
        <p:nvSpPr>
          <p:cNvPr id="12" name="Rounded Rectangle 11"/>
          <p:cNvSpPr/>
          <p:nvPr/>
        </p:nvSpPr>
        <p:spPr>
          <a:xfrm>
            <a:off x="6987735" y="1764766"/>
            <a:ext cx="1295615" cy="626625"/>
          </a:xfrm>
          <a:prstGeom prst="roundRect">
            <a:avLst/>
          </a:prstGeom>
          <a:solidFill>
            <a:srgbClr val="0000CC">
              <a:alpha val="49804"/>
            </a:srgbClr>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2100"/>
              </a:lnSpc>
            </a:pPr>
            <a:r>
              <a:rPr lang="en-US" sz="2000" dirty="0" smtClean="0">
                <a:solidFill>
                  <a:prstClr val="white"/>
                </a:solidFill>
                <a:effectLst>
                  <a:outerShdw blurRad="38100" dist="38100" dir="2700000" algn="tl">
                    <a:srgbClr val="000000">
                      <a:alpha val="43137"/>
                    </a:srgbClr>
                  </a:outerShdw>
                </a:effectLst>
                <a:latin typeface="Tw Cen MT" panose="020B0602020104020603" pitchFamily="34" charset="0"/>
              </a:rPr>
              <a:t>Minimum Scattering</a:t>
            </a:r>
            <a:endParaRPr lang="en-US" sz="2000" dirty="0">
              <a:solidFill>
                <a:prstClr val="white"/>
              </a:solidFill>
              <a:effectLst>
                <a:outerShdw blurRad="38100" dist="38100" dir="2700000" algn="tl">
                  <a:srgbClr val="000000">
                    <a:alpha val="43137"/>
                  </a:srgbClr>
                </a:outerShdw>
              </a:effectLst>
              <a:latin typeface="Tw Cen MT" panose="020B0602020104020603" pitchFamily="34" charset="0"/>
            </a:endParaRPr>
          </a:p>
        </p:txBody>
      </p:sp>
      <p:sp>
        <p:nvSpPr>
          <p:cNvPr id="14" name="Rectangle 13"/>
          <p:cNvSpPr/>
          <p:nvPr/>
        </p:nvSpPr>
        <p:spPr>
          <a:xfrm>
            <a:off x="243839" y="225805"/>
            <a:ext cx="3489961" cy="401321"/>
          </a:xfrm>
          <a:prstGeom prst="rect">
            <a:avLst/>
          </a:prstGeom>
          <a:noFill/>
          <a:ln w="19050">
            <a:gradFill flip="none" rotWithShape="1">
              <a:gsLst>
                <a:gs pos="0">
                  <a:schemeClr val="bg1"/>
                </a:gs>
                <a:gs pos="75000">
                  <a:schemeClr val="bg1">
                    <a:alpha val="0"/>
                  </a:schemeClr>
                </a:gs>
              </a:gsLst>
              <a:lin ang="0" scaled="1"/>
              <a:tileRect/>
            </a:gra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000" b="1" dirty="0" smtClean="0">
                <a:solidFill>
                  <a:prstClr val="white"/>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Different colours of sky</a:t>
            </a:r>
            <a:endParaRPr lang="en-IN" sz="2000" b="1" dirty="0">
              <a:solidFill>
                <a:prstClr val="white"/>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endParaRPr>
          </a:p>
        </p:txBody>
      </p:sp>
    </p:spTree>
    <p:extLst>
      <p:ext uri="{BB962C8B-B14F-4D97-AF65-F5344CB8AC3E}">
        <p14:creationId xmlns:p14="http://schemas.microsoft.com/office/powerpoint/2010/main" val="3908228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par>
                          <p:cTn id="8" fill="hold">
                            <p:stCondLst>
                              <p:cond delay="500"/>
                            </p:stCondLst>
                            <p:childTnLst>
                              <p:par>
                                <p:cTn id="9" presetID="12" presetClass="entr" presetSubtype="2"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p:tgtEl>
                                          <p:spTgt spid="11"/>
                                        </p:tgtEl>
                                        <p:attrNameLst>
                                          <p:attrName>ppt_x</p:attrName>
                                        </p:attrNameLst>
                                      </p:cBhvr>
                                      <p:tavLst>
                                        <p:tav tm="0">
                                          <p:val>
                                            <p:strVal val="#ppt_x+#ppt_w*1.125000"/>
                                          </p:val>
                                        </p:tav>
                                        <p:tav tm="100000">
                                          <p:val>
                                            <p:strVal val="#ppt_x"/>
                                          </p:val>
                                        </p:tav>
                                      </p:tavLst>
                                    </p:anim>
                                    <p:animEffect transition="in" filter="wipe(left)">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2"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 calcmode="lin" valueType="num">
                                      <p:cBhvr additive="base">
                                        <p:cTn id="17" dur="500"/>
                                        <p:tgtEl>
                                          <p:spTgt spid="12"/>
                                        </p:tgtEl>
                                        <p:attrNameLst>
                                          <p:attrName>ppt_x</p:attrName>
                                        </p:attrNameLst>
                                      </p:cBhvr>
                                      <p:tavLst>
                                        <p:tav tm="0">
                                          <p:val>
                                            <p:strVal val="#ppt_x+#ppt_w*1.125000"/>
                                          </p:val>
                                        </p:tav>
                                        <p:tav tm="100000">
                                          <p:val>
                                            <p:strVal val="#ppt_x"/>
                                          </p:val>
                                        </p:tav>
                                      </p:tavLst>
                                    </p:anim>
                                    <p:animEffect transition="in" filter="wipe(left)">
                                      <p:cBhvr>
                                        <p:cTn id="1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55" name="Oval 54"/>
          <p:cNvSpPr/>
          <p:nvPr/>
        </p:nvSpPr>
        <p:spPr>
          <a:xfrm>
            <a:off x="3352800" y="2800350"/>
            <a:ext cx="7315200" cy="7315200"/>
          </a:xfrm>
          <a:prstGeom prst="ellipse">
            <a:avLst/>
          </a:prstGeom>
          <a:solidFill>
            <a:schemeClr val="bg1">
              <a:alpha val="20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pic>
        <p:nvPicPr>
          <p:cNvPr id="9" name="Picture 8"/>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44464" y="3105150"/>
            <a:ext cx="6061536" cy="2903371"/>
          </a:xfrm>
          <a:prstGeom prst="rect">
            <a:avLst/>
          </a:prstGeom>
        </p:spPr>
      </p:pic>
      <p:pic>
        <p:nvPicPr>
          <p:cNvPr id="8" name="Picture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437421" y="2935921"/>
            <a:ext cx="627855" cy="1328795"/>
          </a:xfrm>
          <a:prstGeom prst="rect">
            <a:avLst/>
          </a:prstGeom>
        </p:spPr>
      </p:pic>
      <p:cxnSp>
        <p:nvCxnSpPr>
          <p:cNvPr id="13" name="Straight Connector 12"/>
          <p:cNvCxnSpPr/>
          <p:nvPr/>
        </p:nvCxnSpPr>
        <p:spPr>
          <a:xfrm>
            <a:off x="1405053" y="1350146"/>
            <a:ext cx="4817327" cy="1783347"/>
          </a:xfrm>
          <a:prstGeom prst="line">
            <a:avLst/>
          </a:prstGeom>
          <a:ln w="38100">
            <a:solidFill>
              <a:schemeClr val="bg1"/>
            </a:solidFill>
            <a:headEnd type="none" w="med" len="med"/>
            <a:tailEnd type="none" w="med" len="med"/>
          </a:ln>
          <a:effectLst>
            <a:glow rad="101600">
              <a:schemeClr val="bg1">
                <a:alpha val="60000"/>
              </a:schemeClr>
            </a:glow>
          </a:effectLst>
        </p:spPr>
        <p:style>
          <a:lnRef idx="1">
            <a:schemeClr val="accent1"/>
          </a:lnRef>
          <a:fillRef idx="0">
            <a:schemeClr val="accent1"/>
          </a:fillRef>
          <a:effectRef idx="0">
            <a:schemeClr val="accent1"/>
          </a:effectRef>
          <a:fontRef idx="minor">
            <a:schemeClr val="tx1"/>
          </a:fontRef>
        </p:style>
      </p:cxnSp>
      <p:cxnSp>
        <p:nvCxnSpPr>
          <p:cNvPr id="3" name="Straight Connector 2"/>
          <p:cNvCxnSpPr/>
          <p:nvPr/>
        </p:nvCxnSpPr>
        <p:spPr>
          <a:xfrm>
            <a:off x="6687155" y="1283240"/>
            <a:ext cx="0" cy="1735771"/>
          </a:xfrm>
          <a:prstGeom prst="line">
            <a:avLst/>
          </a:prstGeom>
          <a:ln w="38100">
            <a:solidFill>
              <a:schemeClr val="bg1"/>
            </a:solidFill>
            <a:headEnd type="none" w="med" len="med"/>
            <a:tailEnd type="none" w="med" len="med"/>
          </a:ln>
          <a:effectLst>
            <a:glow rad="101600">
              <a:schemeClr val="bg1">
                <a:alpha val="60000"/>
              </a:schemeClr>
            </a:glow>
          </a:effectLst>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943600" y="182078"/>
            <a:ext cx="1487110" cy="1389653"/>
          </a:xfrm>
          <a:prstGeom prst="rect">
            <a:avLst/>
          </a:prstGeom>
        </p:spPr>
      </p:pic>
      <p:sp>
        <p:nvSpPr>
          <p:cNvPr id="11" name="Rounded Rectangle 10"/>
          <p:cNvSpPr/>
          <p:nvPr/>
        </p:nvSpPr>
        <p:spPr>
          <a:xfrm>
            <a:off x="6987735" y="2453962"/>
            <a:ext cx="1724465" cy="689288"/>
          </a:xfrm>
          <a:prstGeom prst="roundRect">
            <a:avLst/>
          </a:prstGeom>
          <a:solidFill>
            <a:srgbClr val="C00000">
              <a:alpha val="80000"/>
            </a:srgbClr>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prstClr val="white"/>
                </a:solidFill>
                <a:effectLst>
                  <a:outerShdw blurRad="38100" dist="38100" dir="2700000" algn="tl">
                    <a:srgbClr val="000000">
                      <a:alpha val="43137"/>
                    </a:srgbClr>
                  </a:outerShdw>
                </a:effectLst>
                <a:latin typeface="Tw Cen MT" panose="020B0602020104020603" pitchFamily="34" charset="0"/>
              </a:rPr>
              <a:t>Rays travel least distance</a:t>
            </a:r>
            <a:endParaRPr lang="en-US" sz="2000" dirty="0">
              <a:solidFill>
                <a:prstClr val="white"/>
              </a:solidFill>
              <a:effectLst>
                <a:outerShdw blurRad="38100" dist="38100" dir="2700000" algn="tl">
                  <a:srgbClr val="000000">
                    <a:alpha val="43137"/>
                  </a:srgbClr>
                </a:outerShdw>
              </a:effectLst>
              <a:latin typeface="Tw Cen MT" panose="020B0602020104020603" pitchFamily="34" charset="0"/>
            </a:endParaRPr>
          </a:p>
        </p:txBody>
      </p:sp>
      <p:sp>
        <p:nvSpPr>
          <p:cNvPr id="12" name="Rounded Rectangle 11"/>
          <p:cNvSpPr/>
          <p:nvPr/>
        </p:nvSpPr>
        <p:spPr>
          <a:xfrm>
            <a:off x="6987735" y="1764766"/>
            <a:ext cx="1295615" cy="626625"/>
          </a:xfrm>
          <a:prstGeom prst="roundRect">
            <a:avLst/>
          </a:prstGeom>
          <a:solidFill>
            <a:srgbClr val="0000CC">
              <a:alpha val="69804"/>
            </a:srgbClr>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2100"/>
              </a:lnSpc>
            </a:pPr>
            <a:r>
              <a:rPr lang="en-US" sz="2000" dirty="0" smtClean="0">
                <a:solidFill>
                  <a:prstClr val="white"/>
                </a:solidFill>
                <a:effectLst>
                  <a:outerShdw blurRad="38100" dist="38100" dir="2700000" algn="tl">
                    <a:srgbClr val="000000">
                      <a:alpha val="43137"/>
                    </a:srgbClr>
                  </a:outerShdw>
                </a:effectLst>
                <a:latin typeface="Tw Cen MT" panose="020B0602020104020603" pitchFamily="34" charset="0"/>
              </a:rPr>
              <a:t>Minimum Scattering</a:t>
            </a:r>
            <a:endParaRPr lang="en-US" sz="2000" dirty="0">
              <a:solidFill>
                <a:prstClr val="white"/>
              </a:solidFill>
              <a:effectLst>
                <a:outerShdw blurRad="38100" dist="38100" dir="2700000" algn="tl">
                  <a:srgbClr val="000000">
                    <a:alpha val="43137"/>
                  </a:srgbClr>
                </a:outerShdw>
              </a:effectLst>
              <a:latin typeface="Tw Cen MT" panose="020B0602020104020603" pitchFamily="34" charset="0"/>
            </a:endParaRPr>
          </a:p>
        </p:txBody>
      </p:sp>
      <p:sp>
        <p:nvSpPr>
          <p:cNvPr id="15" name="Rounded Rectangle 14"/>
          <p:cNvSpPr/>
          <p:nvPr/>
        </p:nvSpPr>
        <p:spPr>
          <a:xfrm>
            <a:off x="509367" y="2346546"/>
            <a:ext cx="1724465" cy="689288"/>
          </a:xfrm>
          <a:prstGeom prst="roundRect">
            <a:avLst/>
          </a:prstGeom>
          <a:solidFill>
            <a:srgbClr val="C00000">
              <a:alpha val="80000"/>
            </a:srgbClr>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prstClr val="white"/>
                </a:solidFill>
                <a:effectLst>
                  <a:outerShdw blurRad="38100" dist="38100" dir="2700000" algn="tl">
                    <a:srgbClr val="000000">
                      <a:alpha val="43137"/>
                    </a:srgbClr>
                  </a:outerShdw>
                </a:effectLst>
                <a:latin typeface="Tw Cen MT" panose="020B0602020104020603" pitchFamily="34" charset="0"/>
              </a:rPr>
              <a:t>Rays travel </a:t>
            </a:r>
            <a:r>
              <a:rPr lang="en-US" sz="2000" dirty="0" smtClean="0">
                <a:solidFill>
                  <a:prstClr val="white"/>
                </a:solidFill>
                <a:effectLst>
                  <a:outerShdw blurRad="38100" dist="38100" dir="2700000" algn="tl">
                    <a:srgbClr val="000000">
                      <a:alpha val="43137"/>
                    </a:srgbClr>
                  </a:outerShdw>
                </a:effectLst>
                <a:latin typeface="Tw Cen MT" panose="020B0602020104020603" pitchFamily="34" charset="0"/>
              </a:rPr>
              <a:t>long distance</a:t>
            </a:r>
            <a:endParaRPr lang="en-US" sz="2000" dirty="0">
              <a:solidFill>
                <a:prstClr val="white"/>
              </a:solidFill>
              <a:effectLst>
                <a:outerShdw blurRad="38100" dist="38100" dir="2700000" algn="tl">
                  <a:srgbClr val="000000">
                    <a:alpha val="43137"/>
                  </a:srgbClr>
                </a:outerShdw>
              </a:effectLst>
              <a:latin typeface="Tw Cen MT" panose="020B0602020104020603" pitchFamily="34" charset="0"/>
            </a:endParaRPr>
          </a:p>
        </p:txBody>
      </p:sp>
      <p:sp>
        <p:nvSpPr>
          <p:cNvPr id="16" name="Rounded Rectangle 15"/>
          <p:cNvSpPr/>
          <p:nvPr/>
        </p:nvSpPr>
        <p:spPr>
          <a:xfrm>
            <a:off x="545885" y="3104616"/>
            <a:ext cx="1295615" cy="626625"/>
          </a:xfrm>
          <a:prstGeom prst="roundRect">
            <a:avLst/>
          </a:prstGeom>
          <a:solidFill>
            <a:srgbClr val="0000CC">
              <a:alpha val="69804"/>
            </a:srgbClr>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2100"/>
              </a:lnSpc>
            </a:pPr>
            <a:r>
              <a:rPr lang="en-US" sz="2000" dirty="0" smtClean="0">
                <a:solidFill>
                  <a:prstClr val="white"/>
                </a:solidFill>
                <a:effectLst>
                  <a:outerShdw blurRad="38100" dist="38100" dir="2700000" algn="tl">
                    <a:srgbClr val="000000">
                      <a:alpha val="43137"/>
                    </a:srgbClr>
                  </a:outerShdw>
                </a:effectLst>
                <a:latin typeface="Tw Cen MT" panose="020B0602020104020603" pitchFamily="34" charset="0"/>
              </a:rPr>
              <a:t>More Scattering</a:t>
            </a:r>
            <a:endParaRPr lang="en-US" sz="2000" dirty="0">
              <a:solidFill>
                <a:prstClr val="white"/>
              </a:solidFill>
              <a:effectLst>
                <a:outerShdw blurRad="38100" dist="38100" dir="2700000" algn="tl">
                  <a:srgbClr val="000000">
                    <a:alpha val="43137"/>
                  </a:srgbClr>
                </a:outerShdw>
              </a:effectLst>
              <a:latin typeface="Tw Cen MT" panose="020B0602020104020603" pitchFamily="34" charset="0"/>
            </a:endParaRPr>
          </a:p>
        </p:txBody>
      </p:sp>
      <p:grpSp>
        <p:nvGrpSpPr>
          <p:cNvPr id="35" name="Group 34"/>
          <p:cNvGrpSpPr/>
          <p:nvPr/>
        </p:nvGrpSpPr>
        <p:grpSpPr>
          <a:xfrm>
            <a:off x="1962150" y="998453"/>
            <a:ext cx="4286250" cy="2115115"/>
            <a:chOff x="1126553" y="3146511"/>
            <a:chExt cx="5889574" cy="1771233"/>
          </a:xfrm>
        </p:grpSpPr>
        <p:cxnSp>
          <p:nvCxnSpPr>
            <p:cNvPr id="36" name="Straight Connector 35"/>
            <p:cNvCxnSpPr/>
            <p:nvPr/>
          </p:nvCxnSpPr>
          <p:spPr>
            <a:xfrm flipH="1" flipV="1">
              <a:off x="1126553" y="4097566"/>
              <a:ext cx="5845947" cy="820177"/>
            </a:xfrm>
            <a:prstGeom prst="line">
              <a:avLst/>
            </a:prstGeom>
            <a:ln w="38100">
              <a:solidFill>
                <a:srgbClr val="9900FF"/>
              </a:solidFill>
            </a:ln>
            <a:effectLst>
              <a:glow rad="635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flipH="1" flipV="1">
              <a:off x="1920554" y="3591499"/>
              <a:ext cx="5078122" cy="1326243"/>
            </a:xfrm>
            <a:prstGeom prst="line">
              <a:avLst/>
            </a:prstGeom>
            <a:ln w="38100">
              <a:solidFill>
                <a:srgbClr val="9900FF"/>
              </a:solidFill>
            </a:ln>
            <a:effectLst>
              <a:glow rad="635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H="1" flipV="1">
              <a:off x="3258590" y="3227516"/>
              <a:ext cx="3757537" cy="1690228"/>
            </a:xfrm>
            <a:prstGeom prst="line">
              <a:avLst/>
            </a:prstGeom>
            <a:ln w="38100">
              <a:solidFill>
                <a:srgbClr val="9900FF"/>
              </a:solidFill>
            </a:ln>
            <a:effectLst>
              <a:glow rad="635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H="1" flipV="1">
              <a:off x="4817353" y="3146511"/>
              <a:ext cx="2172600" cy="1723919"/>
            </a:xfrm>
            <a:prstGeom prst="line">
              <a:avLst/>
            </a:prstGeom>
            <a:ln w="38100">
              <a:solidFill>
                <a:srgbClr val="9900FF"/>
              </a:solidFill>
            </a:ln>
            <a:effectLst>
              <a:glow rad="635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flipH="1" flipV="1">
              <a:off x="6364457" y="3455356"/>
              <a:ext cx="615232" cy="1400259"/>
            </a:xfrm>
            <a:prstGeom prst="line">
              <a:avLst/>
            </a:prstGeom>
            <a:ln w="38100">
              <a:solidFill>
                <a:srgbClr val="9900FF"/>
              </a:solidFill>
            </a:ln>
            <a:effectLst>
              <a:glow rad="635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grpSp>
      <p:grpSp>
        <p:nvGrpSpPr>
          <p:cNvPr id="41" name="Group 40"/>
          <p:cNvGrpSpPr/>
          <p:nvPr/>
        </p:nvGrpSpPr>
        <p:grpSpPr>
          <a:xfrm>
            <a:off x="2002382" y="910576"/>
            <a:ext cx="4237241" cy="2216876"/>
            <a:chOff x="1158365" y="2913591"/>
            <a:chExt cx="5822235" cy="1856452"/>
          </a:xfrm>
        </p:grpSpPr>
        <p:cxnSp>
          <p:nvCxnSpPr>
            <p:cNvPr id="42" name="Straight Connector 41"/>
            <p:cNvCxnSpPr/>
            <p:nvPr/>
          </p:nvCxnSpPr>
          <p:spPr>
            <a:xfrm flipH="1" flipV="1">
              <a:off x="1158365" y="3701599"/>
              <a:ext cx="5806362" cy="1068444"/>
            </a:xfrm>
            <a:prstGeom prst="line">
              <a:avLst/>
            </a:prstGeom>
            <a:ln w="38100">
              <a:solidFill>
                <a:srgbClr val="0000FF"/>
              </a:solidFill>
            </a:ln>
            <a:effectLst>
              <a:glow rad="63500">
                <a:srgbClr val="0000FF">
                  <a:alpha val="40000"/>
                </a:srgbClr>
              </a:glow>
            </a:effectLst>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flipH="1" flipV="1">
              <a:off x="2249028" y="3252247"/>
              <a:ext cx="4731572" cy="1490811"/>
            </a:xfrm>
            <a:prstGeom prst="line">
              <a:avLst/>
            </a:prstGeom>
            <a:ln w="38100">
              <a:solidFill>
                <a:srgbClr val="0000FF"/>
              </a:solidFill>
            </a:ln>
            <a:effectLst>
              <a:glow rad="63500">
                <a:srgbClr val="0000FF">
                  <a:alpha val="40000"/>
                </a:srgbClr>
              </a:glow>
            </a:effectLst>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flipH="1" flipV="1">
              <a:off x="3741053" y="3051565"/>
              <a:ext cx="3171284" cy="1680380"/>
            </a:xfrm>
            <a:prstGeom prst="line">
              <a:avLst/>
            </a:prstGeom>
            <a:ln w="38100">
              <a:solidFill>
                <a:srgbClr val="0000FF"/>
              </a:solidFill>
            </a:ln>
            <a:effectLst>
              <a:glow rad="63500">
                <a:srgbClr val="0000FF">
                  <a:alpha val="40000"/>
                </a:srgbClr>
              </a:glow>
            </a:effectLst>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flipH="1" flipV="1">
              <a:off x="5244667" y="2913591"/>
              <a:ext cx="1672436" cy="1827882"/>
            </a:xfrm>
            <a:prstGeom prst="line">
              <a:avLst/>
            </a:prstGeom>
            <a:ln w="38100">
              <a:solidFill>
                <a:srgbClr val="0000FF"/>
              </a:solidFill>
            </a:ln>
            <a:effectLst>
              <a:glow rad="63500">
                <a:srgbClr val="0000FF">
                  <a:alpha val="40000"/>
                </a:srgbClr>
              </a:glow>
            </a:effectLst>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rot="16200000" flipV="1">
              <a:off x="5796419" y="3596977"/>
              <a:ext cx="1766748" cy="512710"/>
            </a:xfrm>
            <a:prstGeom prst="line">
              <a:avLst/>
            </a:prstGeom>
            <a:ln w="38100">
              <a:solidFill>
                <a:srgbClr val="0000FF"/>
              </a:solidFill>
            </a:ln>
            <a:effectLst>
              <a:glow rad="63500">
                <a:srgbClr val="0000FF">
                  <a:alpha val="40000"/>
                </a:srgbClr>
              </a:glow>
            </a:effectLst>
          </p:spPr>
          <p:style>
            <a:lnRef idx="1">
              <a:schemeClr val="accent1"/>
            </a:lnRef>
            <a:fillRef idx="0">
              <a:schemeClr val="accent1"/>
            </a:fillRef>
            <a:effectRef idx="0">
              <a:schemeClr val="accent1"/>
            </a:effectRef>
            <a:fontRef idx="minor">
              <a:schemeClr val="tx1"/>
            </a:fontRef>
          </p:style>
        </p:cxnSp>
      </p:grpSp>
      <p:grpSp>
        <p:nvGrpSpPr>
          <p:cNvPr id="47" name="Group 46"/>
          <p:cNvGrpSpPr/>
          <p:nvPr/>
        </p:nvGrpSpPr>
        <p:grpSpPr>
          <a:xfrm>
            <a:off x="1830932" y="1084235"/>
            <a:ext cx="4390282" cy="2029334"/>
            <a:chOff x="1023365" y="3191815"/>
            <a:chExt cx="6032523" cy="1699401"/>
          </a:xfrm>
        </p:grpSpPr>
        <p:cxnSp>
          <p:nvCxnSpPr>
            <p:cNvPr id="48" name="Straight Connector 47"/>
            <p:cNvCxnSpPr/>
            <p:nvPr/>
          </p:nvCxnSpPr>
          <p:spPr>
            <a:xfrm flipH="1" flipV="1">
              <a:off x="1023365" y="4265027"/>
              <a:ext cx="5981727" cy="613492"/>
            </a:xfrm>
            <a:prstGeom prst="line">
              <a:avLst/>
            </a:prstGeom>
            <a:ln w="38100">
              <a:solidFill>
                <a:srgbClr val="9933FF"/>
              </a:solidFill>
            </a:ln>
            <a:effectLst>
              <a:glow rad="50800">
                <a:srgbClr val="9900CC">
                  <a:alpha val="40000"/>
                </a:srgbClr>
              </a:glow>
            </a:effectLst>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flipH="1" flipV="1">
              <a:off x="1834818" y="3741509"/>
              <a:ext cx="5157572" cy="1124308"/>
            </a:xfrm>
            <a:prstGeom prst="line">
              <a:avLst/>
            </a:prstGeom>
            <a:ln w="38100">
              <a:solidFill>
                <a:srgbClr val="9933FF"/>
              </a:solidFill>
            </a:ln>
            <a:effectLst>
              <a:glow rad="50800">
                <a:srgbClr val="9900CC">
                  <a:alpha val="40000"/>
                </a:srgbClr>
              </a:glow>
            </a:effectLst>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H="1" flipV="1">
              <a:off x="2995283" y="3348870"/>
              <a:ext cx="4035206" cy="1542346"/>
            </a:xfrm>
            <a:prstGeom prst="line">
              <a:avLst/>
            </a:prstGeom>
            <a:ln w="38100">
              <a:solidFill>
                <a:srgbClr val="9933FF"/>
              </a:solidFill>
            </a:ln>
            <a:effectLst>
              <a:glow rad="50800">
                <a:srgbClr val="9900CC">
                  <a:alpha val="40000"/>
                </a:srgbClr>
              </a:glow>
            </a:effectLst>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flipH="1" flipV="1">
              <a:off x="4487309" y="3191815"/>
              <a:ext cx="2530481" cy="1686702"/>
            </a:xfrm>
            <a:prstGeom prst="line">
              <a:avLst/>
            </a:prstGeom>
            <a:ln w="38100">
              <a:solidFill>
                <a:srgbClr val="9933FF"/>
              </a:solidFill>
            </a:ln>
            <a:effectLst>
              <a:glow rad="50800">
                <a:srgbClr val="9900CC">
                  <a:alpha val="40000"/>
                </a:srgbClr>
              </a:glow>
            </a:effectLst>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rot="16200000" flipV="1">
              <a:off x="5750511" y="3560438"/>
              <a:ext cx="1578428" cy="1032327"/>
            </a:xfrm>
            <a:prstGeom prst="line">
              <a:avLst/>
            </a:prstGeom>
            <a:ln w="38100">
              <a:solidFill>
                <a:srgbClr val="9933FF"/>
              </a:solidFill>
            </a:ln>
            <a:effectLst>
              <a:glow rad="50800">
                <a:srgbClr val="9900CC">
                  <a:alpha val="40000"/>
                </a:srgbClr>
              </a:glow>
            </a:effectLst>
          </p:spPr>
          <p:style>
            <a:lnRef idx="1">
              <a:schemeClr val="accent1"/>
            </a:lnRef>
            <a:fillRef idx="0">
              <a:schemeClr val="accent1"/>
            </a:fillRef>
            <a:effectRef idx="0">
              <a:schemeClr val="accent1"/>
            </a:effectRef>
            <a:fontRef idx="minor">
              <a:schemeClr val="tx1"/>
            </a:fontRef>
          </p:style>
        </p:cxnSp>
      </p:grpSp>
      <p:sp>
        <p:nvSpPr>
          <p:cNvPr id="54" name="Rectangle 53"/>
          <p:cNvSpPr/>
          <p:nvPr/>
        </p:nvSpPr>
        <p:spPr>
          <a:xfrm>
            <a:off x="243839" y="225805"/>
            <a:ext cx="3489961" cy="401321"/>
          </a:xfrm>
          <a:prstGeom prst="rect">
            <a:avLst/>
          </a:prstGeom>
          <a:noFill/>
          <a:ln w="19050">
            <a:gradFill flip="none" rotWithShape="1">
              <a:gsLst>
                <a:gs pos="0">
                  <a:schemeClr val="bg1"/>
                </a:gs>
                <a:gs pos="75000">
                  <a:schemeClr val="bg1">
                    <a:alpha val="0"/>
                  </a:schemeClr>
                </a:gs>
              </a:gsLst>
              <a:lin ang="0" scaled="1"/>
              <a:tileRect/>
            </a:gra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000" b="1" dirty="0" smtClean="0">
                <a:solidFill>
                  <a:prstClr val="white"/>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Different colours of sky</a:t>
            </a:r>
            <a:endParaRPr lang="en-IN" sz="2000" b="1" dirty="0">
              <a:solidFill>
                <a:prstClr val="white"/>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endParaRPr>
          </a:p>
        </p:txBody>
      </p:sp>
    </p:spTree>
    <p:extLst>
      <p:ext uri="{BB962C8B-B14F-4D97-AF65-F5344CB8AC3E}">
        <p14:creationId xmlns:p14="http://schemas.microsoft.com/office/powerpoint/2010/main" val="495475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0"/>
                                          </p:stCondLst>
                                        </p:cTn>
                                        <p:tgtEl>
                                          <p:spTgt spid="3"/>
                                        </p:tgtEl>
                                        <p:attrNameLst>
                                          <p:attrName>style.visibility</p:attrName>
                                        </p:attrNameLst>
                                      </p:cBhvr>
                                      <p:to>
                                        <p:strVal val="hidden"/>
                                      </p:to>
                                    </p:set>
                                  </p:childTnLst>
                                </p:cTn>
                              </p:par>
                              <p:par>
                                <p:cTn id="11" presetID="0" presetClass="path" presetSubtype="0" accel="50000" decel="50000" fill="hold" nodeType="withEffect">
                                  <p:stCondLst>
                                    <p:cond delay="0"/>
                                  </p:stCondLst>
                                  <p:childTnLst>
                                    <p:animMotion origin="layout" path="M -3.33333E-6 -4.32099E-6 C -0.1427 0.00155 -0.30972 -0.02623 -0.46111 0.01235 C -0.47187 0.01883 -0.48333 0.02531 -0.49444 0.02963 C -0.5052 0.03396 -0.50052 0.02963 -0.51111 0.03704 C -0.52343 0.04568 -0.53593 0.05865 -0.54861 0.0642 C -0.55139 0.0676 -0.55382 0.07223 -0.55694 0.07408 C -0.55833 0.075 -0.55989 0.07531 -0.56111 0.07655 C -0.57552 0.09075 -0.56423 0.08334 -0.57361 0.08889 C -0.575 0.09136 -0.57673 0.09352 -0.57777 0.0963 C -0.57864 0.09846 -0.57916 0.10371 -0.57916 0.10371 " pathEditMode="relative" ptsTypes="fffffffffA">
                                      <p:cBhvr>
                                        <p:cTn id="12" dur="2000" fill="hold"/>
                                        <p:tgtEl>
                                          <p:spTgt spid="10"/>
                                        </p:tgtEl>
                                        <p:attrNameLst>
                                          <p:attrName>ppt_x</p:attrName>
                                          <p:attrName>ppt_y</p:attrName>
                                        </p:attrNameLst>
                                      </p:cBhvr>
                                    </p:animMotion>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wipe(left)">
                                      <p:cBhvr>
                                        <p:cTn id="17" dur="500"/>
                                        <p:tgtEl>
                                          <p:spTgt spid="13"/>
                                        </p:tgtEl>
                                      </p:cBhvr>
                                    </p:animEffect>
                                  </p:childTnLst>
                                </p:cTn>
                              </p:par>
                            </p:childTnLst>
                          </p:cTn>
                        </p:par>
                        <p:par>
                          <p:cTn id="18" fill="hold">
                            <p:stCondLst>
                              <p:cond delay="500"/>
                            </p:stCondLst>
                            <p:childTnLst>
                              <p:par>
                                <p:cTn id="19" presetID="12" presetClass="entr" presetSubtype="2" fill="hold" grpId="0" nodeType="afterEffect">
                                  <p:stCondLst>
                                    <p:cond delay="0"/>
                                  </p:stCondLst>
                                  <p:childTnLst>
                                    <p:set>
                                      <p:cBhvr>
                                        <p:cTn id="20" dur="1" fill="hold">
                                          <p:stCondLst>
                                            <p:cond delay="0"/>
                                          </p:stCondLst>
                                        </p:cTn>
                                        <p:tgtEl>
                                          <p:spTgt spid="15"/>
                                        </p:tgtEl>
                                        <p:attrNameLst>
                                          <p:attrName>style.visibility</p:attrName>
                                        </p:attrNameLst>
                                      </p:cBhvr>
                                      <p:to>
                                        <p:strVal val="visible"/>
                                      </p:to>
                                    </p:set>
                                    <p:anim calcmode="lin" valueType="num">
                                      <p:cBhvr additive="base">
                                        <p:cTn id="21" dur="500"/>
                                        <p:tgtEl>
                                          <p:spTgt spid="15"/>
                                        </p:tgtEl>
                                        <p:attrNameLst>
                                          <p:attrName>ppt_x</p:attrName>
                                        </p:attrNameLst>
                                      </p:cBhvr>
                                      <p:tavLst>
                                        <p:tav tm="0">
                                          <p:val>
                                            <p:strVal val="#ppt_x+#ppt_w*1.125000"/>
                                          </p:val>
                                        </p:tav>
                                        <p:tav tm="100000">
                                          <p:val>
                                            <p:strVal val="#ppt_x"/>
                                          </p:val>
                                        </p:tav>
                                      </p:tavLst>
                                    </p:anim>
                                    <p:animEffect transition="in" filter="wipe(left)">
                                      <p:cBhvr>
                                        <p:cTn id="22" dur="5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12" presetClass="entr" presetSubtype="2"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anim calcmode="lin" valueType="num">
                                      <p:cBhvr additive="base">
                                        <p:cTn id="27" dur="500"/>
                                        <p:tgtEl>
                                          <p:spTgt spid="16"/>
                                        </p:tgtEl>
                                        <p:attrNameLst>
                                          <p:attrName>ppt_x</p:attrName>
                                        </p:attrNameLst>
                                      </p:cBhvr>
                                      <p:tavLst>
                                        <p:tav tm="0">
                                          <p:val>
                                            <p:strVal val="#ppt_x+#ppt_w*1.125000"/>
                                          </p:val>
                                        </p:tav>
                                        <p:tav tm="100000">
                                          <p:val>
                                            <p:strVal val="#ppt_x"/>
                                          </p:val>
                                        </p:tav>
                                      </p:tavLst>
                                    </p:anim>
                                    <p:animEffect transition="in" filter="wipe(left)">
                                      <p:cBhvr>
                                        <p:cTn id="28" dur="500"/>
                                        <p:tgtEl>
                                          <p:spTgt spid="16"/>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nodeType="clickEffect">
                                  <p:stCondLst>
                                    <p:cond delay="0"/>
                                  </p:stCondLst>
                                  <p:childTnLst>
                                    <p:set>
                                      <p:cBhvr>
                                        <p:cTn id="32" dur="1" fill="hold">
                                          <p:stCondLst>
                                            <p:cond delay="0"/>
                                          </p:stCondLst>
                                        </p:cTn>
                                        <p:tgtEl>
                                          <p:spTgt spid="47"/>
                                        </p:tgtEl>
                                        <p:attrNameLst>
                                          <p:attrName>style.visibility</p:attrName>
                                        </p:attrNameLst>
                                      </p:cBhvr>
                                      <p:to>
                                        <p:strVal val="visible"/>
                                      </p:to>
                                    </p:set>
                                    <p:animEffect transition="in" filter="wipe(down)">
                                      <p:cBhvr>
                                        <p:cTn id="33" dur="2000"/>
                                        <p:tgtEl>
                                          <p:spTgt spid="47"/>
                                        </p:tgtEl>
                                      </p:cBhvr>
                                    </p:animEffect>
                                  </p:childTnLst>
                                </p:cTn>
                              </p:par>
                              <p:par>
                                <p:cTn id="34" presetID="22" presetClass="entr" presetSubtype="4" fill="hold" nodeType="withEffect">
                                  <p:stCondLst>
                                    <p:cond delay="0"/>
                                  </p:stCondLst>
                                  <p:childTnLst>
                                    <p:set>
                                      <p:cBhvr>
                                        <p:cTn id="35" dur="1" fill="hold">
                                          <p:stCondLst>
                                            <p:cond delay="0"/>
                                          </p:stCondLst>
                                        </p:cTn>
                                        <p:tgtEl>
                                          <p:spTgt spid="35"/>
                                        </p:tgtEl>
                                        <p:attrNameLst>
                                          <p:attrName>style.visibility</p:attrName>
                                        </p:attrNameLst>
                                      </p:cBhvr>
                                      <p:to>
                                        <p:strVal val="visible"/>
                                      </p:to>
                                    </p:set>
                                    <p:animEffect transition="in" filter="wipe(down)">
                                      <p:cBhvr>
                                        <p:cTn id="36" dur="2000"/>
                                        <p:tgtEl>
                                          <p:spTgt spid="35"/>
                                        </p:tgtEl>
                                      </p:cBhvr>
                                    </p:animEffect>
                                  </p:childTnLst>
                                </p:cTn>
                              </p:par>
                              <p:par>
                                <p:cTn id="37" presetID="22" presetClass="entr" presetSubtype="4" fill="hold" nodeType="withEffect">
                                  <p:stCondLst>
                                    <p:cond delay="0"/>
                                  </p:stCondLst>
                                  <p:childTnLst>
                                    <p:set>
                                      <p:cBhvr>
                                        <p:cTn id="38" dur="1" fill="hold">
                                          <p:stCondLst>
                                            <p:cond delay="0"/>
                                          </p:stCondLst>
                                        </p:cTn>
                                        <p:tgtEl>
                                          <p:spTgt spid="41"/>
                                        </p:tgtEl>
                                        <p:attrNameLst>
                                          <p:attrName>style.visibility</p:attrName>
                                        </p:attrNameLst>
                                      </p:cBhvr>
                                      <p:to>
                                        <p:strVal val="visible"/>
                                      </p:to>
                                    </p:set>
                                    <p:animEffect transition="in" filter="wipe(down)">
                                      <p:cBhvr>
                                        <p:cTn id="39" dur="20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5" grpId="0" animBg="1"/>
      <p:bldP spid="1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49" name="Oval 48"/>
          <p:cNvSpPr/>
          <p:nvPr/>
        </p:nvSpPr>
        <p:spPr>
          <a:xfrm>
            <a:off x="3352800" y="2800350"/>
            <a:ext cx="7315200" cy="7315200"/>
          </a:xfrm>
          <a:prstGeom prst="ellipse">
            <a:avLst/>
          </a:prstGeom>
          <a:solidFill>
            <a:schemeClr val="bg1">
              <a:alpha val="20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pic>
        <p:nvPicPr>
          <p:cNvPr id="9" name="Picture 8"/>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44464" y="3105150"/>
            <a:ext cx="6061536" cy="2903371"/>
          </a:xfrm>
          <a:prstGeom prst="rect">
            <a:avLst/>
          </a:prstGeom>
        </p:spPr>
      </p:pic>
      <p:sp>
        <p:nvSpPr>
          <p:cNvPr id="37" name="Rounded Rectangle 36"/>
          <p:cNvSpPr/>
          <p:nvPr/>
        </p:nvSpPr>
        <p:spPr>
          <a:xfrm>
            <a:off x="328298" y="1720455"/>
            <a:ext cx="2086603" cy="689288"/>
          </a:xfrm>
          <a:prstGeom prst="roundRect">
            <a:avLst/>
          </a:prstGeom>
          <a:solidFill>
            <a:srgbClr val="C00000">
              <a:alpha val="80000"/>
            </a:srgbClr>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prstClr val="white"/>
                </a:solidFill>
                <a:effectLst>
                  <a:outerShdw blurRad="38100" dist="38100" dir="2700000" algn="tl">
                    <a:srgbClr val="000000">
                      <a:alpha val="43137"/>
                    </a:srgbClr>
                  </a:outerShdw>
                </a:effectLst>
                <a:latin typeface="Tw Cen MT" panose="020B0602020104020603" pitchFamily="34" charset="0"/>
              </a:rPr>
              <a:t>Rays travel </a:t>
            </a:r>
            <a:r>
              <a:rPr lang="en-US" sz="2000" dirty="0" smtClean="0">
                <a:solidFill>
                  <a:prstClr val="white"/>
                </a:solidFill>
                <a:effectLst>
                  <a:outerShdw blurRad="38100" dist="38100" dir="2700000" algn="tl">
                    <a:srgbClr val="000000">
                      <a:alpha val="43137"/>
                    </a:srgbClr>
                  </a:outerShdw>
                </a:effectLst>
                <a:latin typeface="Tw Cen MT" panose="020B0602020104020603" pitchFamily="34" charset="0"/>
              </a:rPr>
              <a:t>longest distance</a:t>
            </a:r>
            <a:endParaRPr lang="en-US" sz="2000" dirty="0">
              <a:solidFill>
                <a:prstClr val="white"/>
              </a:solidFill>
              <a:effectLst>
                <a:outerShdw blurRad="38100" dist="38100" dir="2700000" algn="tl">
                  <a:srgbClr val="000000">
                    <a:alpha val="43137"/>
                  </a:srgbClr>
                </a:outerShdw>
              </a:effectLst>
              <a:latin typeface="Tw Cen MT" panose="020B0602020104020603" pitchFamily="34" charset="0"/>
            </a:endParaRPr>
          </a:p>
        </p:txBody>
      </p:sp>
      <p:sp>
        <p:nvSpPr>
          <p:cNvPr id="38" name="Rounded Rectangle 37"/>
          <p:cNvSpPr/>
          <p:nvPr/>
        </p:nvSpPr>
        <p:spPr>
          <a:xfrm>
            <a:off x="545885" y="2478525"/>
            <a:ext cx="1295615" cy="626625"/>
          </a:xfrm>
          <a:prstGeom prst="roundRect">
            <a:avLst/>
          </a:prstGeom>
          <a:solidFill>
            <a:srgbClr val="0000CC">
              <a:alpha val="69804"/>
            </a:srgbClr>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2100"/>
              </a:lnSpc>
            </a:pPr>
            <a:r>
              <a:rPr lang="en-US" sz="2000" dirty="0" smtClean="0">
                <a:solidFill>
                  <a:prstClr val="white"/>
                </a:solidFill>
                <a:effectLst>
                  <a:outerShdw blurRad="38100" dist="38100" dir="2700000" algn="tl">
                    <a:srgbClr val="000000">
                      <a:alpha val="43137"/>
                    </a:srgbClr>
                  </a:outerShdw>
                </a:effectLst>
                <a:latin typeface="Tw Cen MT" panose="020B0602020104020603" pitchFamily="34" charset="0"/>
              </a:rPr>
              <a:t>Maximum Scattering</a:t>
            </a:r>
            <a:endParaRPr lang="en-US" sz="2000" dirty="0">
              <a:solidFill>
                <a:prstClr val="white"/>
              </a:solidFill>
              <a:effectLst>
                <a:outerShdw blurRad="38100" dist="38100" dir="2700000" algn="tl">
                  <a:srgbClr val="000000">
                    <a:alpha val="43137"/>
                  </a:srgbClr>
                </a:outerShdw>
              </a:effectLst>
              <a:latin typeface="Tw Cen MT" panose="020B0602020104020603" pitchFamily="34" charset="0"/>
            </a:endParaRPr>
          </a:p>
        </p:txBody>
      </p:sp>
      <p:cxnSp>
        <p:nvCxnSpPr>
          <p:cNvPr id="39" name="Straight Connector 38"/>
          <p:cNvCxnSpPr/>
          <p:nvPr/>
        </p:nvCxnSpPr>
        <p:spPr>
          <a:xfrm flipV="1">
            <a:off x="5653088" y="2799870"/>
            <a:ext cx="907369" cy="381454"/>
          </a:xfrm>
          <a:prstGeom prst="line">
            <a:avLst/>
          </a:prstGeom>
          <a:ln w="38100">
            <a:solidFill>
              <a:srgbClr val="FF0000"/>
            </a:solidFill>
          </a:ln>
          <a:effectLst>
            <a:glow rad="228600">
              <a:schemeClr val="accent2">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flipH="1">
            <a:off x="5686425" y="1624212"/>
            <a:ext cx="1298575" cy="1552349"/>
          </a:xfrm>
          <a:prstGeom prst="line">
            <a:avLst/>
          </a:prstGeom>
          <a:ln>
            <a:solidFill>
              <a:srgbClr val="FFFF00"/>
            </a:solidFill>
          </a:ln>
          <a:effectLst>
            <a:glow rad="101600">
              <a:schemeClr val="accent3">
                <a:satMod val="175000"/>
                <a:alpha val="40000"/>
              </a:schemeClr>
            </a:glow>
            <a:outerShdw blurRad="40000" dist="23000" dir="5400000" rotWithShape="0">
              <a:srgbClr val="000000">
                <a:alpha val="35000"/>
              </a:srgbClr>
            </a:outerShdw>
          </a:effectLst>
        </p:spPr>
        <p:style>
          <a:lnRef idx="3">
            <a:schemeClr val="accent3"/>
          </a:lnRef>
          <a:fillRef idx="0">
            <a:schemeClr val="accent3"/>
          </a:fillRef>
          <a:effectRef idx="2">
            <a:schemeClr val="accent3"/>
          </a:effectRef>
          <a:fontRef idx="minor">
            <a:schemeClr val="tx1"/>
          </a:fontRef>
        </p:style>
      </p:cxnSp>
      <p:cxnSp>
        <p:nvCxnSpPr>
          <p:cNvPr id="41" name="Straight Connector 40"/>
          <p:cNvCxnSpPr/>
          <p:nvPr/>
        </p:nvCxnSpPr>
        <p:spPr>
          <a:xfrm flipV="1">
            <a:off x="5715000" y="2045127"/>
            <a:ext cx="1531257" cy="1091291"/>
          </a:xfrm>
          <a:prstGeom prst="line">
            <a:avLst/>
          </a:prstGeom>
          <a:ln w="38100">
            <a:solidFill>
              <a:srgbClr val="FFC000"/>
            </a:solidFill>
          </a:ln>
          <a:effectLst>
            <a:glow rad="101600">
              <a:schemeClr val="accent2">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flipV="1">
            <a:off x="5653088" y="1261356"/>
            <a:ext cx="794883" cy="1910442"/>
          </a:xfrm>
          <a:prstGeom prst="line">
            <a:avLst/>
          </a:prstGeom>
          <a:ln w="38100">
            <a:solidFill>
              <a:srgbClr val="00B050"/>
            </a:solidFill>
          </a:ln>
          <a:effectLst>
            <a:glow rad="1016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flipH="1" flipV="1">
            <a:off x="3352800" y="1035050"/>
            <a:ext cx="2303378" cy="2144130"/>
          </a:xfrm>
          <a:prstGeom prst="line">
            <a:avLst/>
          </a:prstGeom>
          <a:ln w="38100">
            <a:solidFill>
              <a:srgbClr val="A469D1"/>
            </a:solidFill>
          </a:ln>
          <a:effectLst>
            <a:glow rad="2286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flipH="1" flipV="1">
            <a:off x="4368798" y="933450"/>
            <a:ext cx="1274765" cy="2233586"/>
          </a:xfrm>
          <a:prstGeom prst="line">
            <a:avLst/>
          </a:prstGeom>
          <a:ln w="38100">
            <a:solidFill>
              <a:schemeClr val="accent5">
                <a:lumMod val="60000"/>
                <a:lumOff val="40000"/>
              </a:schemeClr>
            </a:solidFill>
          </a:ln>
          <a:effectLst>
            <a:glow rad="228600">
              <a:schemeClr val="accent1">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flipV="1">
            <a:off x="5638942" y="1151040"/>
            <a:ext cx="36141" cy="1992636"/>
          </a:xfrm>
          <a:prstGeom prst="line">
            <a:avLst/>
          </a:prstGeom>
          <a:ln w="38100">
            <a:solidFill>
              <a:srgbClr val="0033CC"/>
            </a:solidFill>
          </a:ln>
          <a:effectLst>
            <a:glow rad="228600">
              <a:schemeClr val="accent1">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47" name="Rounded Rectangle 46"/>
          <p:cNvSpPr/>
          <p:nvPr/>
        </p:nvSpPr>
        <p:spPr>
          <a:xfrm>
            <a:off x="5257800" y="406403"/>
            <a:ext cx="2636970" cy="689288"/>
          </a:xfrm>
          <a:prstGeom prst="roundRect">
            <a:avLst/>
          </a:prstGeom>
          <a:solidFill>
            <a:srgbClr val="C00000">
              <a:alpha val="80000"/>
            </a:srgbClr>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dirty="0">
                <a:solidFill>
                  <a:prstClr val="white"/>
                </a:solidFill>
                <a:effectLst>
                  <a:outerShdw blurRad="38100" dist="38100" dir="2700000" algn="tl">
                    <a:srgbClr val="000000">
                      <a:alpha val="43137"/>
                    </a:srgbClr>
                  </a:outerShdw>
                </a:effectLst>
                <a:latin typeface="Tw Cen MT" panose="020B0602020104020603" pitchFamily="34" charset="0"/>
              </a:rPr>
              <a:t>Red and Orange colour gets scattered least</a:t>
            </a:r>
          </a:p>
        </p:txBody>
      </p:sp>
      <p:sp>
        <p:nvSpPr>
          <p:cNvPr id="48" name="Rectangle 47"/>
          <p:cNvSpPr/>
          <p:nvPr/>
        </p:nvSpPr>
        <p:spPr>
          <a:xfrm>
            <a:off x="243839" y="225805"/>
            <a:ext cx="3489961" cy="401321"/>
          </a:xfrm>
          <a:prstGeom prst="rect">
            <a:avLst/>
          </a:prstGeom>
          <a:noFill/>
          <a:ln w="19050">
            <a:gradFill flip="none" rotWithShape="1">
              <a:gsLst>
                <a:gs pos="0">
                  <a:schemeClr val="bg1"/>
                </a:gs>
                <a:gs pos="75000">
                  <a:schemeClr val="bg1">
                    <a:alpha val="0"/>
                  </a:schemeClr>
                </a:gs>
              </a:gsLst>
              <a:lin ang="0" scaled="1"/>
              <a:tileRect/>
            </a:gra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000" b="1" dirty="0" smtClean="0">
                <a:solidFill>
                  <a:prstClr val="white"/>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Different colours of sky</a:t>
            </a:r>
            <a:endParaRPr lang="en-IN" sz="2000" b="1" dirty="0">
              <a:solidFill>
                <a:prstClr val="white"/>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endParaRPr>
          </a:p>
        </p:txBody>
      </p:sp>
      <p:pic>
        <p:nvPicPr>
          <p:cNvPr id="8" name="Picture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437421" y="2935921"/>
            <a:ext cx="627855" cy="1328795"/>
          </a:xfrm>
          <a:prstGeom prst="rect">
            <a:avLst/>
          </a:prstGeom>
        </p:spPr>
      </p:pic>
      <p:cxnSp>
        <p:nvCxnSpPr>
          <p:cNvPr id="34" name="Straight Connector 33"/>
          <p:cNvCxnSpPr/>
          <p:nvPr/>
        </p:nvCxnSpPr>
        <p:spPr>
          <a:xfrm flipV="1">
            <a:off x="698500" y="3181350"/>
            <a:ext cx="4921250" cy="819150"/>
          </a:xfrm>
          <a:prstGeom prst="line">
            <a:avLst/>
          </a:prstGeom>
          <a:ln w="38100">
            <a:solidFill>
              <a:schemeClr val="bg1"/>
            </a:solidFill>
            <a:headEnd type="none" w="med" len="med"/>
            <a:tailEnd type="none" w="med" len="med"/>
          </a:ln>
          <a:effectLst>
            <a:glow rad="101600">
              <a:schemeClr val="bg1">
                <a:alpha val="60000"/>
              </a:schemeClr>
            </a:glow>
          </a:effectLst>
        </p:spPr>
        <p:style>
          <a:lnRef idx="1">
            <a:schemeClr val="accent1"/>
          </a:lnRef>
          <a:fillRef idx="0">
            <a:schemeClr val="accent1"/>
          </a:fillRef>
          <a:effectRef idx="0">
            <a:schemeClr val="accent1"/>
          </a:effectRef>
          <a:fontRef idx="minor">
            <a:schemeClr val="tx1"/>
          </a:fontRef>
        </p:style>
      </p:cxnSp>
      <p:pic>
        <p:nvPicPr>
          <p:cNvPr id="36" name="Picture 3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71888" y="729992"/>
            <a:ext cx="1487110" cy="1389653"/>
          </a:xfrm>
          <a:prstGeom prst="rect">
            <a:avLst/>
          </a:prstGeom>
        </p:spPr>
      </p:pic>
    </p:spTree>
    <p:extLst>
      <p:ext uri="{BB962C8B-B14F-4D97-AF65-F5344CB8AC3E}">
        <p14:creationId xmlns:p14="http://schemas.microsoft.com/office/powerpoint/2010/main" val="3552296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4.44444E-6 -3.67624E-7 L -0.07135 0.50819 " pathEditMode="relative" ptsTypes="AA">
                                      <p:cBhvr>
                                        <p:cTn id="6" dur="2000" fill="hold"/>
                                        <p:tgtEl>
                                          <p:spTgt spid="36"/>
                                        </p:tgtEl>
                                        <p:attrNameLst>
                                          <p:attrName>ppt_x</p:attrName>
                                          <p:attrName>ppt_y</p:attrName>
                                        </p:attrNameLst>
                                      </p:cBhvr>
                                    </p:animMotion>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nodeType="clickEffect">
                                  <p:stCondLst>
                                    <p:cond delay="0"/>
                                  </p:stCondLst>
                                  <p:childTnLst>
                                    <p:set>
                                      <p:cBhvr>
                                        <p:cTn id="10" dur="1" fill="hold">
                                          <p:stCondLst>
                                            <p:cond delay="0"/>
                                          </p:stCondLst>
                                        </p:cTn>
                                        <p:tgtEl>
                                          <p:spTgt spid="34"/>
                                        </p:tgtEl>
                                        <p:attrNameLst>
                                          <p:attrName>style.visibility</p:attrName>
                                        </p:attrNameLst>
                                      </p:cBhvr>
                                      <p:to>
                                        <p:strVal val="visible"/>
                                      </p:to>
                                    </p:set>
                                    <p:animEffect transition="in" filter="wipe(left)">
                                      <p:cBhvr>
                                        <p:cTn id="11" dur="500"/>
                                        <p:tgtEl>
                                          <p:spTgt spid="34"/>
                                        </p:tgtEl>
                                      </p:cBhvr>
                                    </p:animEffect>
                                  </p:childTnLst>
                                </p:cTn>
                              </p:par>
                            </p:childTnLst>
                          </p:cTn>
                        </p:par>
                      </p:childTnLst>
                    </p:cTn>
                  </p:par>
                  <p:par>
                    <p:cTn id="12" fill="hold">
                      <p:stCondLst>
                        <p:cond delay="indefinite"/>
                      </p:stCondLst>
                      <p:childTnLst>
                        <p:par>
                          <p:cTn id="13" fill="hold">
                            <p:stCondLst>
                              <p:cond delay="0"/>
                            </p:stCondLst>
                            <p:childTnLst>
                              <p:par>
                                <p:cTn id="14" presetID="12" presetClass="entr" presetSubtype="2" fill="hold" grpId="0" nodeType="clickEffect">
                                  <p:stCondLst>
                                    <p:cond delay="0"/>
                                  </p:stCondLst>
                                  <p:childTnLst>
                                    <p:set>
                                      <p:cBhvr>
                                        <p:cTn id="15" dur="1" fill="hold">
                                          <p:stCondLst>
                                            <p:cond delay="0"/>
                                          </p:stCondLst>
                                        </p:cTn>
                                        <p:tgtEl>
                                          <p:spTgt spid="37"/>
                                        </p:tgtEl>
                                        <p:attrNameLst>
                                          <p:attrName>style.visibility</p:attrName>
                                        </p:attrNameLst>
                                      </p:cBhvr>
                                      <p:to>
                                        <p:strVal val="visible"/>
                                      </p:to>
                                    </p:set>
                                    <p:anim calcmode="lin" valueType="num">
                                      <p:cBhvr additive="base">
                                        <p:cTn id="16" dur="500"/>
                                        <p:tgtEl>
                                          <p:spTgt spid="37"/>
                                        </p:tgtEl>
                                        <p:attrNameLst>
                                          <p:attrName>ppt_x</p:attrName>
                                        </p:attrNameLst>
                                      </p:cBhvr>
                                      <p:tavLst>
                                        <p:tav tm="0">
                                          <p:val>
                                            <p:strVal val="#ppt_x+#ppt_w*1.125000"/>
                                          </p:val>
                                        </p:tav>
                                        <p:tav tm="100000">
                                          <p:val>
                                            <p:strVal val="#ppt_x"/>
                                          </p:val>
                                        </p:tav>
                                      </p:tavLst>
                                    </p:anim>
                                    <p:animEffect transition="in" filter="wipe(left)">
                                      <p:cBhvr>
                                        <p:cTn id="17" dur="500"/>
                                        <p:tgtEl>
                                          <p:spTgt spid="37"/>
                                        </p:tgtEl>
                                      </p:cBhvr>
                                    </p:animEffect>
                                  </p:childTnLst>
                                </p:cTn>
                              </p:par>
                            </p:childTnLst>
                          </p:cTn>
                        </p:par>
                      </p:childTnLst>
                    </p:cTn>
                  </p:par>
                  <p:par>
                    <p:cTn id="18" fill="hold">
                      <p:stCondLst>
                        <p:cond delay="indefinite"/>
                      </p:stCondLst>
                      <p:childTnLst>
                        <p:par>
                          <p:cTn id="19" fill="hold">
                            <p:stCondLst>
                              <p:cond delay="0"/>
                            </p:stCondLst>
                            <p:childTnLst>
                              <p:par>
                                <p:cTn id="20" presetID="12" presetClass="entr" presetSubtype="2" fill="hold" grpId="0" nodeType="clickEffect">
                                  <p:stCondLst>
                                    <p:cond delay="0"/>
                                  </p:stCondLst>
                                  <p:childTnLst>
                                    <p:set>
                                      <p:cBhvr>
                                        <p:cTn id="21" dur="1" fill="hold">
                                          <p:stCondLst>
                                            <p:cond delay="0"/>
                                          </p:stCondLst>
                                        </p:cTn>
                                        <p:tgtEl>
                                          <p:spTgt spid="38"/>
                                        </p:tgtEl>
                                        <p:attrNameLst>
                                          <p:attrName>style.visibility</p:attrName>
                                        </p:attrNameLst>
                                      </p:cBhvr>
                                      <p:to>
                                        <p:strVal val="visible"/>
                                      </p:to>
                                    </p:set>
                                    <p:anim calcmode="lin" valueType="num">
                                      <p:cBhvr additive="base">
                                        <p:cTn id="22" dur="500"/>
                                        <p:tgtEl>
                                          <p:spTgt spid="38"/>
                                        </p:tgtEl>
                                        <p:attrNameLst>
                                          <p:attrName>ppt_x</p:attrName>
                                        </p:attrNameLst>
                                      </p:cBhvr>
                                      <p:tavLst>
                                        <p:tav tm="0">
                                          <p:val>
                                            <p:strVal val="#ppt_x+#ppt_w*1.125000"/>
                                          </p:val>
                                        </p:tav>
                                        <p:tav tm="100000">
                                          <p:val>
                                            <p:strVal val="#ppt_x"/>
                                          </p:val>
                                        </p:tav>
                                      </p:tavLst>
                                    </p:anim>
                                    <p:animEffect transition="in" filter="wipe(left)">
                                      <p:cBhvr>
                                        <p:cTn id="23" dur="500"/>
                                        <p:tgtEl>
                                          <p:spTgt spid="38"/>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2" fill="hold" nodeType="clickEffect">
                                  <p:stCondLst>
                                    <p:cond delay="0"/>
                                  </p:stCondLst>
                                  <p:childTnLst>
                                    <p:set>
                                      <p:cBhvr>
                                        <p:cTn id="27" dur="1" fill="hold">
                                          <p:stCondLst>
                                            <p:cond delay="0"/>
                                          </p:stCondLst>
                                        </p:cTn>
                                        <p:tgtEl>
                                          <p:spTgt spid="43"/>
                                        </p:tgtEl>
                                        <p:attrNameLst>
                                          <p:attrName>style.visibility</p:attrName>
                                        </p:attrNameLst>
                                      </p:cBhvr>
                                      <p:to>
                                        <p:strVal val="visible"/>
                                      </p:to>
                                    </p:set>
                                    <p:animEffect transition="in" filter="wipe(right)">
                                      <p:cBhvr>
                                        <p:cTn id="28" dur="500"/>
                                        <p:tgtEl>
                                          <p:spTgt spid="43"/>
                                        </p:tgtEl>
                                      </p:cBhvr>
                                    </p:animEffect>
                                  </p:childTnLst>
                                </p:cTn>
                              </p:par>
                              <p:par>
                                <p:cTn id="29" presetID="22" presetClass="entr" presetSubtype="2" fill="hold" nodeType="withEffect">
                                  <p:stCondLst>
                                    <p:cond delay="0"/>
                                  </p:stCondLst>
                                  <p:childTnLst>
                                    <p:set>
                                      <p:cBhvr>
                                        <p:cTn id="30" dur="1" fill="hold">
                                          <p:stCondLst>
                                            <p:cond delay="0"/>
                                          </p:stCondLst>
                                        </p:cTn>
                                        <p:tgtEl>
                                          <p:spTgt spid="44"/>
                                        </p:tgtEl>
                                        <p:attrNameLst>
                                          <p:attrName>style.visibility</p:attrName>
                                        </p:attrNameLst>
                                      </p:cBhvr>
                                      <p:to>
                                        <p:strVal val="visible"/>
                                      </p:to>
                                    </p:set>
                                    <p:animEffect transition="in" filter="wipe(right)">
                                      <p:cBhvr>
                                        <p:cTn id="31" dur="500"/>
                                        <p:tgtEl>
                                          <p:spTgt spid="44"/>
                                        </p:tgtEl>
                                      </p:cBhvr>
                                    </p:animEffect>
                                  </p:childTnLst>
                                </p:cTn>
                              </p:par>
                              <p:par>
                                <p:cTn id="32" presetID="22" presetClass="entr" presetSubtype="4" fill="hold" nodeType="withEffect">
                                  <p:stCondLst>
                                    <p:cond delay="0"/>
                                  </p:stCondLst>
                                  <p:childTnLst>
                                    <p:set>
                                      <p:cBhvr>
                                        <p:cTn id="33" dur="1" fill="hold">
                                          <p:stCondLst>
                                            <p:cond delay="0"/>
                                          </p:stCondLst>
                                        </p:cTn>
                                        <p:tgtEl>
                                          <p:spTgt spid="45"/>
                                        </p:tgtEl>
                                        <p:attrNameLst>
                                          <p:attrName>style.visibility</p:attrName>
                                        </p:attrNameLst>
                                      </p:cBhvr>
                                      <p:to>
                                        <p:strVal val="visible"/>
                                      </p:to>
                                    </p:set>
                                    <p:animEffect transition="in" filter="wipe(down)">
                                      <p:cBhvr>
                                        <p:cTn id="34" dur="500"/>
                                        <p:tgtEl>
                                          <p:spTgt spid="45"/>
                                        </p:tgtEl>
                                      </p:cBhvr>
                                    </p:animEffect>
                                  </p:childTnLst>
                                </p:cTn>
                              </p:par>
                              <p:par>
                                <p:cTn id="35" presetID="22" presetClass="entr" presetSubtype="8" fill="hold" nodeType="withEffect">
                                  <p:stCondLst>
                                    <p:cond delay="0"/>
                                  </p:stCondLst>
                                  <p:childTnLst>
                                    <p:set>
                                      <p:cBhvr>
                                        <p:cTn id="36" dur="1" fill="hold">
                                          <p:stCondLst>
                                            <p:cond delay="0"/>
                                          </p:stCondLst>
                                        </p:cTn>
                                        <p:tgtEl>
                                          <p:spTgt spid="42"/>
                                        </p:tgtEl>
                                        <p:attrNameLst>
                                          <p:attrName>style.visibility</p:attrName>
                                        </p:attrNameLst>
                                      </p:cBhvr>
                                      <p:to>
                                        <p:strVal val="visible"/>
                                      </p:to>
                                    </p:set>
                                    <p:animEffect transition="in" filter="wipe(left)">
                                      <p:cBhvr>
                                        <p:cTn id="37" dur="500"/>
                                        <p:tgtEl>
                                          <p:spTgt spid="42"/>
                                        </p:tgtEl>
                                      </p:cBhvr>
                                    </p:animEffect>
                                  </p:childTnLst>
                                </p:cTn>
                              </p:par>
                              <p:par>
                                <p:cTn id="38" presetID="22" presetClass="entr" presetSubtype="8" fill="hold" nodeType="withEffect">
                                  <p:stCondLst>
                                    <p:cond delay="0"/>
                                  </p:stCondLst>
                                  <p:childTnLst>
                                    <p:set>
                                      <p:cBhvr>
                                        <p:cTn id="39" dur="1" fill="hold">
                                          <p:stCondLst>
                                            <p:cond delay="0"/>
                                          </p:stCondLst>
                                        </p:cTn>
                                        <p:tgtEl>
                                          <p:spTgt spid="40"/>
                                        </p:tgtEl>
                                        <p:attrNameLst>
                                          <p:attrName>style.visibility</p:attrName>
                                        </p:attrNameLst>
                                      </p:cBhvr>
                                      <p:to>
                                        <p:strVal val="visible"/>
                                      </p:to>
                                    </p:set>
                                    <p:animEffect transition="in" filter="wipe(left)">
                                      <p:cBhvr>
                                        <p:cTn id="40" dur="500"/>
                                        <p:tgtEl>
                                          <p:spTgt spid="40"/>
                                        </p:tgtEl>
                                      </p:cBhvr>
                                    </p:animEffect>
                                  </p:childTnLst>
                                </p:cTn>
                              </p:par>
                              <p:par>
                                <p:cTn id="41" presetID="22" presetClass="entr" presetSubtype="4" fill="hold" nodeType="withEffect">
                                  <p:stCondLst>
                                    <p:cond delay="0"/>
                                  </p:stCondLst>
                                  <p:childTnLst>
                                    <p:set>
                                      <p:cBhvr>
                                        <p:cTn id="42" dur="1" fill="hold">
                                          <p:stCondLst>
                                            <p:cond delay="0"/>
                                          </p:stCondLst>
                                        </p:cTn>
                                        <p:tgtEl>
                                          <p:spTgt spid="41"/>
                                        </p:tgtEl>
                                        <p:attrNameLst>
                                          <p:attrName>style.visibility</p:attrName>
                                        </p:attrNameLst>
                                      </p:cBhvr>
                                      <p:to>
                                        <p:strVal val="visible"/>
                                      </p:to>
                                    </p:set>
                                    <p:animEffect transition="in" filter="wipe(down)">
                                      <p:cBhvr>
                                        <p:cTn id="43" dur="500"/>
                                        <p:tgtEl>
                                          <p:spTgt spid="41"/>
                                        </p:tgtEl>
                                      </p:cBhvr>
                                    </p:animEffect>
                                  </p:childTnLst>
                                </p:cTn>
                              </p:par>
                              <p:par>
                                <p:cTn id="44" presetID="22" presetClass="entr" presetSubtype="4" fill="hold" nodeType="withEffect">
                                  <p:stCondLst>
                                    <p:cond delay="0"/>
                                  </p:stCondLst>
                                  <p:childTnLst>
                                    <p:set>
                                      <p:cBhvr>
                                        <p:cTn id="45" dur="1" fill="hold">
                                          <p:stCondLst>
                                            <p:cond delay="0"/>
                                          </p:stCondLst>
                                        </p:cTn>
                                        <p:tgtEl>
                                          <p:spTgt spid="39"/>
                                        </p:tgtEl>
                                        <p:attrNameLst>
                                          <p:attrName>style.visibility</p:attrName>
                                        </p:attrNameLst>
                                      </p:cBhvr>
                                      <p:to>
                                        <p:strVal val="visible"/>
                                      </p:to>
                                    </p:set>
                                    <p:animEffect transition="in" filter="wipe(down)">
                                      <p:cBhvr>
                                        <p:cTn id="46" dur="500"/>
                                        <p:tgtEl>
                                          <p:spTgt spid="39"/>
                                        </p:tgtEl>
                                      </p:cBhvr>
                                    </p:animEffect>
                                  </p:childTnLst>
                                </p:cTn>
                              </p:par>
                            </p:childTnLst>
                          </p:cTn>
                        </p:par>
                      </p:childTnLst>
                    </p:cTn>
                  </p:par>
                  <p:par>
                    <p:cTn id="47" fill="hold">
                      <p:stCondLst>
                        <p:cond delay="indefinite"/>
                      </p:stCondLst>
                      <p:childTnLst>
                        <p:par>
                          <p:cTn id="48" fill="hold">
                            <p:stCondLst>
                              <p:cond delay="0"/>
                            </p:stCondLst>
                            <p:childTnLst>
                              <p:par>
                                <p:cTn id="49" presetID="12" presetClass="entr" presetSubtype="2" fill="hold" grpId="0" nodeType="clickEffect">
                                  <p:stCondLst>
                                    <p:cond delay="0"/>
                                  </p:stCondLst>
                                  <p:childTnLst>
                                    <p:set>
                                      <p:cBhvr>
                                        <p:cTn id="50" dur="1" fill="hold">
                                          <p:stCondLst>
                                            <p:cond delay="0"/>
                                          </p:stCondLst>
                                        </p:cTn>
                                        <p:tgtEl>
                                          <p:spTgt spid="47"/>
                                        </p:tgtEl>
                                        <p:attrNameLst>
                                          <p:attrName>style.visibility</p:attrName>
                                        </p:attrNameLst>
                                      </p:cBhvr>
                                      <p:to>
                                        <p:strVal val="visible"/>
                                      </p:to>
                                    </p:set>
                                    <p:anim calcmode="lin" valueType="num">
                                      <p:cBhvr additive="base">
                                        <p:cTn id="51" dur="500"/>
                                        <p:tgtEl>
                                          <p:spTgt spid="47"/>
                                        </p:tgtEl>
                                        <p:attrNameLst>
                                          <p:attrName>ppt_x</p:attrName>
                                        </p:attrNameLst>
                                      </p:cBhvr>
                                      <p:tavLst>
                                        <p:tav tm="0">
                                          <p:val>
                                            <p:strVal val="#ppt_x+#ppt_w*1.125000"/>
                                          </p:val>
                                        </p:tav>
                                        <p:tav tm="100000">
                                          <p:val>
                                            <p:strVal val="#ppt_x"/>
                                          </p:val>
                                        </p:tav>
                                      </p:tavLst>
                                    </p:anim>
                                    <p:animEffect transition="in" filter="wipe(left)">
                                      <p:cBhvr>
                                        <p:cTn id="52"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8" grpId="0" animBg="1"/>
      <p:bldP spid="4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b="3492"/>
          <a:stretch/>
        </p:blipFill>
        <p:spPr>
          <a:xfrm>
            <a:off x="0" y="0"/>
            <a:ext cx="9144000" cy="5143500"/>
          </a:xfrm>
          <a:prstGeom prst="rect">
            <a:avLst/>
          </a:prstGeom>
        </p:spPr>
      </p:pic>
      <p:sp>
        <p:nvSpPr>
          <p:cNvPr id="17" name="Oval 16"/>
          <p:cNvSpPr/>
          <p:nvPr/>
        </p:nvSpPr>
        <p:spPr>
          <a:xfrm>
            <a:off x="3352800" y="2800350"/>
            <a:ext cx="7315200" cy="7315200"/>
          </a:xfrm>
          <a:prstGeom prst="ellipse">
            <a:avLst/>
          </a:prstGeom>
          <a:solidFill>
            <a:schemeClr val="bg1">
              <a:alpha val="20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pic>
        <p:nvPicPr>
          <p:cNvPr id="4" name="Picture 3"/>
          <p:cNvPicPr>
            <a:picLocks noChangeAspect="1"/>
          </p:cNvPicPr>
          <p:nvPr/>
        </p:nvPicPr>
        <p:blipFill>
          <a:blip r:embed="rId3">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44464" y="3105150"/>
            <a:ext cx="6061536" cy="2903371"/>
          </a:xfrm>
          <a:prstGeom prst="rect">
            <a:avLst/>
          </a:prstGeom>
        </p:spPr>
      </p:pic>
      <p:pic>
        <p:nvPicPr>
          <p:cNvPr id="5" name="Picture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437421" y="2935921"/>
            <a:ext cx="627855" cy="1328795"/>
          </a:xfrm>
          <a:prstGeom prst="rect">
            <a:avLst/>
          </a:prstGeom>
        </p:spPr>
      </p:pic>
      <p:pic>
        <p:nvPicPr>
          <p:cNvPr id="6" name="Picture 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8746" y="3293836"/>
            <a:ext cx="1487110" cy="1487110"/>
          </a:xfrm>
          <a:prstGeom prst="rect">
            <a:avLst/>
          </a:prstGeom>
        </p:spPr>
      </p:pic>
      <p:sp>
        <p:nvSpPr>
          <p:cNvPr id="10" name="Rectangle 9"/>
          <p:cNvSpPr/>
          <p:nvPr/>
        </p:nvSpPr>
        <p:spPr>
          <a:xfrm>
            <a:off x="243839" y="225805"/>
            <a:ext cx="3489961" cy="401321"/>
          </a:xfrm>
          <a:prstGeom prst="rect">
            <a:avLst/>
          </a:prstGeom>
          <a:noFill/>
          <a:ln w="19050">
            <a:gradFill flip="none" rotWithShape="1">
              <a:gsLst>
                <a:gs pos="0">
                  <a:schemeClr val="bg1"/>
                </a:gs>
                <a:gs pos="75000">
                  <a:schemeClr val="bg1">
                    <a:alpha val="0"/>
                  </a:schemeClr>
                </a:gs>
              </a:gsLst>
              <a:lin ang="0" scaled="1"/>
              <a:tileRect/>
            </a:gra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000" b="1" dirty="0" smtClean="0">
                <a:solidFill>
                  <a:prstClr val="white"/>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Different colours of sky</a:t>
            </a:r>
            <a:endParaRPr lang="en-IN" sz="2000" b="1" dirty="0">
              <a:solidFill>
                <a:prstClr val="white"/>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endParaRPr>
          </a:p>
        </p:txBody>
      </p:sp>
    </p:spTree>
    <p:extLst>
      <p:ext uri="{BB962C8B-B14F-4D97-AF65-F5344CB8AC3E}">
        <p14:creationId xmlns:p14="http://schemas.microsoft.com/office/powerpoint/2010/main" val="569764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0" y="0"/>
            <a:ext cx="9144000" cy="5143500"/>
          </a:xfrm>
          <a:prstGeom prst="rect">
            <a:avLst/>
          </a:prstGeom>
        </p:spPr>
      </p:pic>
      <p:sp>
        <p:nvSpPr>
          <p:cNvPr id="5" name="Rectangle 4"/>
          <p:cNvSpPr/>
          <p:nvPr/>
        </p:nvSpPr>
        <p:spPr>
          <a:xfrm>
            <a:off x="243839" y="225805"/>
            <a:ext cx="3489961" cy="401321"/>
          </a:xfrm>
          <a:prstGeom prst="rect">
            <a:avLst/>
          </a:prstGeom>
          <a:noFill/>
          <a:ln w="19050">
            <a:gradFill flip="none" rotWithShape="1">
              <a:gsLst>
                <a:gs pos="0">
                  <a:schemeClr val="bg1"/>
                </a:gs>
                <a:gs pos="75000">
                  <a:schemeClr val="bg1">
                    <a:alpha val="0"/>
                  </a:schemeClr>
                </a:gs>
              </a:gsLst>
              <a:lin ang="0" scaled="1"/>
              <a:tileRect/>
            </a:gra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000" b="1" dirty="0">
                <a:solidFill>
                  <a:prstClr val="white"/>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Colour of Sky in Space</a:t>
            </a:r>
          </a:p>
        </p:txBody>
      </p:sp>
      <p:sp>
        <p:nvSpPr>
          <p:cNvPr id="6" name="Rectangle 5"/>
          <p:cNvSpPr/>
          <p:nvPr/>
        </p:nvSpPr>
        <p:spPr>
          <a:xfrm flipH="1">
            <a:off x="265102" y="2431018"/>
            <a:ext cx="2058577" cy="461665"/>
          </a:xfrm>
          <a:prstGeom prst="rect">
            <a:avLst/>
          </a:prstGeom>
        </p:spPr>
        <p:txBody>
          <a:bodyPr wrap="none">
            <a:spAutoFit/>
          </a:bodyPr>
          <a:lstStyle/>
          <a:p>
            <a:pPr algn="ctr"/>
            <a:r>
              <a:rPr lang="en-US" sz="2400" dirty="0" smtClean="0">
                <a:solidFill>
                  <a:prstClr val="white"/>
                </a:solidFill>
                <a:latin typeface="Tw Cen MT" panose="020B0602020104020603" pitchFamily="34" charset="0"/>
              </a:rPr>
              <a:t>No atmosphere</a:t>
            </a:r>
          </a:p>
        </p:txBody>
      </p:sp>
      <p:sp>
        <p:nvSpPr>
          <p:cNvPr id="7" name="Rectangle 6"/>
          <p:cNvSpPr/>
          <p:nvPr/>
        </p:nvSpPr>
        <p:spPr>
          <a:xfrm flipH="1">
            <a:off x="2736846" y="2431018"/>
            <a:ext cx="1814920" cy="461665"/>
          </a:xfrm>
          <a:prstGeom prst="rect">
            <a:avLst/>
          </a:prstGeom>
        </p:spPr>
        <p:txBody>
          <a:bodyPr wrap="none">
            <a:spAutoFit/>
          </a:bodyPr>
          <a:lstStyle/>
          <a:p>
            <a:pPr algn="ctr"/>
            <a:r>
              <a:rPr lang="en-US" sz="2400" dirty="0" smtClean="0">
                <a:solidFill>
                  <a:prstClr val="white"/>
                </a:solidFill>
                <a:latin typeface="Tw Cen MT" panose="020B0602020104020603" pitchFamily="34" charset="0"/>
              </a:rPr>
              <a:t>No scattering</a:t>
            </a:r>
          </a:p>
        </p:txBody>
      </p:sp>
      <p:sp>
        <p:nvSpPr>
          <p:cNvPr id="8" name="Rectangle 7"/>
          <p:cNvSpPr/>
          <p:nvPr/>
        </p:nvSpPr>
        <p:spPr>
          <a:xfrm flipH="1">
            <a:off x="4964932" y="2431018"/>
            <a:ext cx="1359668" cy="461665"/>
          </a:xfrm>
          <a:prstGeom prst="rect">
            <a:avLst/>
          </a:prstGeom>
        </p:spPr>
        <p:txBody>
          <a:bodyPr wrap="none">
            <a:spAutoFit/>
          </a:bodyPr>
          <a:lstStyle/>
          <a:p>
            <a:pPr algn="ctr"/>
            <a:r>
              <a:rPr lang="en-US" sz="2400" dirty="0" smtClean="0">
                <a:solidFill>
                  <a:prstClr val="white"/>
                </a:solidFill>
                <a:latin typeface="Tw Cen MT" panose="020B0602020104020603" pitchFamily="34" charset="0"/>
              </a:rPr>
              <a:t>No colour</a:t>
            </a:r>
          </a:p>
        </p:txBody>
      </p:sp>
      <p:sp>
        <p:nvSpPr>
          <p:cNvPr id="10" name="Right Arrow 9"/>
          <p:cNvSpPr/>
          <p:nvPr/>
        </p:nvSpPr>
        <p:spPr>
          <a:xfrm>
            <a:off x="2376425" y="2550286"/>
            <a:ext cx="307675" cy="223128"/>
          </a:xfrm>
          <a:prstGeom prst="rightArrow">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prstClr val="white"/>
              </a:solidFill>
              <a:latin typeface="Tw Cen MT" panose="020B0602020104020603" pitchFamily="34" charset="0"/>
            </a:endParaRPr>
          </a:p>
        </p:txBody>
      </p:sp>
      <p:sp>
        <p:nvSpPr>
          <p:cNvPr id="11" name="Right Arrow 10"/>
          <p:cNvSpPr/>
          <p:nvPr/>
        </p:nvSpPr>
        <p:spPr>
          <a:xfrm>
            <a:off x="4604512" y="2550286"/>
            <a:ext cx="307675" cy="223128"/>
          </a:xfrm>
          <a:prstGeom prst="rightArrow">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prstClr val="white"/>
              </a:solidFill>
              <a:latin typeface="Tw Cen MT" panose="020B0602020104020603" pitchFamily="34" charset="0"/>
            </a:endParaRPr>
          </a:p>
        </p:txBody>
      </p:sp>
    </p:spTree>
    <p:extLst>
      <p:ext uri="{BB962C8B-B14F-4D97-AF65-F5344CB8AC3E}">
        <p14:creationId xmlns:p14="http://schemas.microsoft.com/office/powerpoint/2010/main" val="3608629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p:tgtEl>
                                          <p:spTgt spid="6"/>
                                        </p:tgtEl>
                                        <p:attrNameLst>
                                          <p:attrName>ppt_x</p:attrName>
                                        </p:attrNameLst>
                                      </p:cBhvr>
                                      <p:tavLst>
                                        <p:tav tm="0">
                                          <p:val>
                                            <p:strVal val="#ppt_x-#ppt_w*1.125000"/>
                                          </p:val>
                                        </p:tav>
                                        <p:tav tm="100000">
                                          <p:val>
                                            <p:strVal val="#ppt_x"/>
                                          </p:val>
                                        </p:tav>
                                      </p:tavLst>
                                    </p:anim>
                                    <p:animEffect transition="in" filter="wipe(right)">
                                      <p:cBhvr>
                                        <p:cTn id="8" dur="500"/>
                                        <p:tgtEl>
                                          <p:spTgt spid="6"/>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8"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p:tgtEl>
                                          <p:spTgt spid="10"/>
                                        </p:tgtEl>
                                        <p:attrNameLst>
                                          <p:attrName>ppt_x</p:attrName>
                                        </p:attrNameLst>
                                      </p:cBhvr>
                                      <p:tavLst>
                                        <p:tav tm="0">
                                          <p:val>
                                            <p:strVal val="#ppt_x-#ppt_w*1.125000"/>
                                          </p:val>
                                        </p:tav>
                                        <p:tav tm="100000">
                                          <p:val>
                                            <p:strVal val="#ppt_x"/>
                                          </p:val>
                                        </p:tav>
                                      </p:tavLst>
                                    </p:anim>
                                    <p:animEffect transition="in" filter="wipe(right)">
                                      <p:cBhvr>
                                        <p:cTn id="14" dur="500"/>
                                        <p:tgtEl>
                                          <p:spTgt spid="10"/>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8"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p:tgtEl>
                                          <p:spTgt spid="7"/>
                                        </p:tgtEl>
                                        <p:attrNameLst>
                                          <p:attrName>ppt_x</p:attrName>
                                        </p:attrNameLst>
                                      </p:cBhvr>
                                      <p:tavLst>
                                        <p:tav tm="0">
                                          <p:val>
                                            <p:strVal val="#ppt_x-#ppt_w*1.125000"/>
                                          </p:val>
                                        </p:tav>
                                        <p:tav tm="100000">
                                          <p:val>
                                            <p:strVal val="#ppt_x"/>
                                          </p:val>
                                        </p:tav>
                                      </p:tavLst>
                                    </p:anim>
                                    <p:animEffect transition="in" filter="wipe(right)">
                                      <p:cBhvr>
                                        <p:cTn id="20" dur="500"/>
                                        <p:tgtEl>
                                          <p:spTgt spid="7"/>
                                        </p:tgtEl>
                                      </p:cBhvr>
                                    </p:animEffect>
                                  </p:childTnLst>
                                </p:cTn>
                              </p:par>
                            </p:childTnLst>
                          </p:cTn>
                        </p:par>
                      </p:childTnLst>
                    </p:cTn>
                  </p:par>
                  <p:par>
                    <p:cTn id="21" fill="hold">
                      <p:stCondLst>
                        <p:cond delay="indefinite"/>
                      </p:stCondLst>
                      <p:childTnLst>
                        <p:par>
                          <p:cTn id="22" fill="hold">
                            <p:stCondLst>
                              <p:cond delay="0"/>
                            </p:stCondLst>
                            <p:childTnLst>
                              <p:par>
                                <p:cTn id="23" presetID="12" presetClass="entr" presetSubtype="8"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anim calcmode="lin" valueType="num">
                                      <p:cBhvr additive="base">
                                        <p:cTn id="25" dur="500"/>
                                        <p:tgtEl>
                                          <p:spTgt spid="11"/>
                                        </p:tgtEl>
                                        <p:attrNameLst>
                                          <p:attrName>ppt_x</p:attrName>
                                        </p:attrNameLst>
                                      </p:cBhvr>
                                      <p:tavLst>
                                        <p:tav tm="0">
                                          <p:val>
                                            <p:strVal val="#ppt_x-#ppt_w*1.125000"/>
                                          </p:val>
                                        </p:tav>
                                        <p:tav tm="100000">
                                          <p:val>
                                            <p:strVal val="#ppt_x"/>
                                          </p:val>
                                        </p:tav>
                                      </p:tavLst>
                                    </p:anim>
                                    <p:animEffect transition="in" filter="wipe(right)">
                                      <p:cBhvr>
                                        <p:cTn id="26" dur="500"/>
                                        <p:tgtEl>
                                          <p:spTgt spid="11"/>
                                        </p:tgtEl>
                                      </p:cBhvr>
                                    </p:animEffect>
                                  </p:childTnLst>
                                </p:cTn>
                              </p:par>
                            </p:childTnLst>
                          </p:cTn>
                        </p:par>
                      </p:childTnLst>
                    </p:cTn>
                  </p:par>
                  <p:par>
                    <p:cTn id="27" fill="hold">
                      <p:stCondLst>
                        <p:cond delay="indefinite"/>
                      </p:stCondLst>
                      <p:childTnLst>
                        <p:par>
                          <p:cTn id="28" fill="hold">
                            <p:stCondLst>
                              <p:cond delay="0"/>
                            </p:stCondLst>
                            <p:childTnLst>
                              <p:par>
                                <p:cTn id="29" presetID="12" presetClass="entr" presetSubtype="8"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additive="base">
                                        <p:cTn id="31" dur="500"/>
                                        <p:tgtEl>
                                          <p:spTgt spid="8"/>
                                        </p:tgtEl>
                                        <p:attrNameLst>
                                          <p:attrName>ppt_x</p:attrName>
                                        </p:attrNameLst>
                                      </p:cBhvr>
                                      <p:tavLst>
                                        <p:tav tm="0">
                                          <p:val>
                                            <p:strVal val="#ppt_x-#ppt_w*1.125000"/>
                                          </p:val>
                                        </p:tav>
                                        <p:tav tm="100000">
                                          <p:val>
                                            <p:strVal val="#ppt_x"/>
                                          </p:val>
                                        </p:tav>
                                      </p:tavLst>
                                    </p:anim>
                                    <p:animEffect transition="in" filter="wipe(right)">
                                      <p:cBhvr>
                                        <p:cTn id="3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0" grpId="0" animBg="1"/>
      <p:bldP spid="11"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0"/>
            <a:ext cx="9144000" cy="51435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solidFill>
                <a:prstClr val="white"/>
              </a:solidFill>
            </a:endParaRPr>
          </a:p>
        </p:txBody>
      </p:sp>
      <p:pic>
        <p:nvPicPr>
          <p:cNvPr id="25" name="Picture 2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52495" y="9525"/>
            <a:ext cx="4601029" cy="5143500"/>
          </a:xfrm>
          <a:prstGeom prst="rect">
            <a:avLst/>
          </a:prstGeom>
        </p:spPr>
      </p:pic>
      <p:cxnSp>
        <p:nvCxnSpPr>
          <p:cNvPr id="10" name="Straight Connector 9"/>
          <p:cNvCxnSpPr/>
          <p:nvPr/>
        </p:nvCxnSpPr>
        <p:spPr>
          <a:xfrm>
            <a:off x="4572000" y="972457"/>
            <a:ext cx="2452914" cy="3033486"/>
          </a:xfrm>
          <a:prstGeom prst="line">
            <a:avLst/>
          </a:prstGeom>
          <a:ln w="38100">
            <a:solidFill>
              <a:schemeClr val="bg1"/>
            </a:solidFill>
          </a:ln>
          <a:effectLst>
            <a:glow rad="63500">
              <a:schemeClr val="bg1">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H="1">
            <a:off x="1371600" y="971550"/>
            <a:ext cx="3200401" cy="3124200"/>
          </a:xfrm>
          <a:prstGeom prst="line">
            <a:avLst/>
          </a:prstGeom>
          <a:ln w="38100">
            <a:solidFill>
              <a:schemeClr val="bg1"/>
            </a:solidFill>
          </a:ln>
          <a:effectLst>
            <a:glow rad="63500">
              <a:schemeClr val="bg1">
                <a:alpha val="40000"/>
              </a:schemeClr>
            </a:glow>
          </a:effectLst>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61393" y="167462"/>
            <a:ext cx="1594375" cy="1489888"/>
          </a:xfrm>
          <a:prstGeom prst="rect">
            <a:avLst/>
          </a:prstGeom>
        </p:spPr>
      </p:pic>
      <p:pic>
        <p:nvPicPr>
          <p:cNvPr id="5" name="Picture 4"/>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29951" y="3105150"/>
            <a:ext cx="6061536" cy="2903371"/>
          </a:xfrm>
          <a:prstGeom prst="rect">
            <a:avLst/>
          </a:prstGeom>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200" y="3867150"/>
            <a:ext cx="2275064" cy="2275064"/>
          </a:xfrm>
          <a:prstGeom prst="rect">
            <a:avLst/>
          </a:prstGeom>
        </p:spPr>
      </p:pic>
      <p:cxnSp>
        <p:nvCxnSpPr>
          <p:cNvPr id="17" name="Straight Connector 16"/>
          <p:cNvCxnSpPr/>
          <p:nvPr/>
        </p:nvCxnSpPr>
        <p:spPr>
          <a:xfrm flipV="1">
            <a:off x="7024688" y="3638096"/>
            <a:ext cx="907369" cy="381454"/>
          </a:xfrm>
          <a:prstGeom prst="line">
            <a:avLst/>
          </a:prstGeom>
          <a:ln w="38100">
            <a:solidFill>
              <a:srgbClr val="FF0000"/>
            </a:solidFill>
          </a:ln>
          <a:effectLst>
            <a:glow rad="228600">
              <a:schemeClr val="accent2">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H="1">
            <a:off x="7058025" y="2462438"/>
            <a:ext cx="1298575" cy="1552349"/>
          </a:xfrm>
          <a:prstGeom prst="line">
            <a:avLst/>
          </a:prstGeom>
          <a:ln>
            <a:solidFill>
              <a:srgbClr val="FFFF00"/>
            </a:solidFill>
          </a:ln>
          <a:effectLst>
            <a:glow rad="101600">
              <a:schemeClr val="accent3">
                <a:satMod val="175000"/>
                <a:alpha val="40000"/>
              </a:schemeClr>
            </a:glow>
            <a:outerShdw blurRad="40000" dist="23000" dir="5400000" rotWithShape="0">
              <a:srgbClr val="000000">
                <a:alpha val="35000"/>
              </a:srgbClr>
            </a:outerShdw>
          </a:effectLst>
        </p:spPr>
        <p:style>
          <a:lnRef idx="3">
            <a:schemeClr val="accent3"/>
          </a:lnRef>
          <a:fillRef idx="0">
            <a:schemeClr val="accent3"/>
          </a:fillRef>
          <a:effectRef idx="2">
            <a:schemeClr val="accent3"/>
          </a:effectRef>
          <a:fontRef idx="minor">
            <a:schemeClr val="tx1"/>
          </a:fontRef>
        </p:style>
      </p:cxnSp>
      <p:cxnSp>
        <p:nvCxnSpPr>
          <p:cNvPr id="19" name="Straight Connector 18"/>
          <p:cNvCxnSpPr/>
          <p:nvPr/>
        </p:nvCxnSpPr>
        <p:spPr>
          <a:xfrm flipV="1">
            <a:off x="7086600" y="2883353"/>
            <a:ext cx="1531257" cy="1091291"/>
          </a:xfrm>
          <a:prstGeom prst="line">
            <a:avLst/>
          </a:prstGeom>
          <a:ln w="38100">
            <a:solidFill>
              <a:srgbClr val="FFC000"/>
            </a:solidFill>
          </a:ln>
          <a:effectLst>
            <a:glow rad="101600">
              <a:schemeClr val="accent2">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flipV="1">
            <a:off x="7024688" y="2099582"/>
            <a:ext cx="794883" cy="1910442"/>
          </a:xfrm>
          <a:prstGeom prst="line">
            <a:avLst/>
          </a:prstGeom>
          <a:ln w="38100">
            <a:solidFill>
              <a:srgbClr val="00B050"/>
            </a:solidFill>
          </a:ln>
          <a:effectLst>
            <a:glow rad="1016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H="1" flipV="1">
            <a:off x="4724400" y="1873276"/>
            <a:ext cx="2303378" cy="2144130"/>
          </a:xfrm>
          <a:prstGeom prst="line">
            <a:avLst/>
          </a:prstGeom>
          <a:ln w="38100">
            <a:solidFill>
              <a:srgbClr val="A469D1"/>
            </a:solidFill>
          </a:ln>
          <a:effectLst>
            <a:glow rad="2286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flipH="1" flipV="1">
            <a:off x="5740398" y="1771676"/>
            <a:ext cx="1274765" cy="2233586"/>
          </a:xfrm>
          <a:prstGeom prst="line">
            <a:avLst/>
          </a:prstGeom>
          <a:ln w="38100">
            <a:solidFill>
              <a:schemeClr val="accent5">
                <a:lumMod val="60000"/>
                <a:lumOff val="40000"/>
              </a:schemeClr>
            </a:solidFill>
          </a:ln>
          <a:effectLst>
            <a:glow rad="228600">
              <a:schemeClr val="accent1">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V="1">
            <a:off x="7010542" y="1989266"/>
            <a:ext cx="36141" cy="1992636"/>
          </a:xfrm>
          <a:prstGeom prst="line">
            <a:avLst/>
          </a:prstGeom>
          <a:ln w="38100">
            <a:solidFill>
              <a:srgbClr val="0033CC"/>
            </a:solidFill>
          </a:ln>
          <a:effectLst>
            <a:glow rad="228600">
              <a:schemeClr val="accent1">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26" name="Rectangle 25"/>
          <p:cNvSpPr/>
          <p:nvPr/>
        </p:nvSpPr>
        <p:spPr>
          <a:xfrm flipH="1">
            <a:off x="536917" y="742950"/>
            <a:ext cx="1744388" cy="400110"/>
          </a:xfrm>
          <a:prstGeom prst="rect">
            <a:avLst/>
          </a:prstGeom>
        </p:spPr>
        <p:txBody>
          <a:bodyPr wrap="none">
            <a:spAutoFit/>
          </a:bodyPr>
          <a:lstStyle/>
          <a:p>
            <a:pPr algn="ctr"/>
            <a:r>
              <a:rPr lang="en-US" sz="2000" dirty="0" smtClean="0">
                <a:solidFill>
                  <a:prstClr val="white"/>
                </a:solidFill>
                <a:latin typeface="Tw Cen MT" panose="020B0602020104020603" pitchFamily="34" charset="0"/>
              </a:rPr>
              <a:t>No atmosphere</a:t>
            </a:r>
          </a:p>
        </p:txBody>
      </p:sp>
      <p:sp>
        <p:nvSpPr>
          <p:cNvPr id="27" name="Rectangle 26"/>
          <p:cNvSpPr/>
          <p:nvPr/>
        </p:nvSpPr>
        <p:spPr>
          <a:xfrm flipH="1">
            <a:off x="638708" y="1655118"/>
            <a:ext cx="1540806" cy="400110"/>
          </a:xfrm>
          <a:prstGeom prst="rect">
            <a:avLst/>
          </a:prstGeom>
        </p:spPr>
        <p:txBody>
          <a:bodyPr wrap="none">
            <a:spAutoFit/>
          </a:bodyPr>
          <a:lstStyle/>
          <a:p>
            <a:pPr algn="ctr"/>
            <a:r>
              <a:rPr lang="en-US" sz="2000" dirty="0" smtClean="0">
                <a:solidFill>
                  <a:prstClr val="white"/>
                </a:solidFill>
                <a:latin typeface="Tw Cen MT" panose="020B0602020104020603" pitchFamily="34" charset="0"/>
              </a:rPr>
              <a:t>No scattering</a:t>
            </a:r>
          </a:p>
        </p:txBody>
      </p:sp>
      <p:sp>
        <p:nvSpPr>
          <p:cNvPr id="28" name="Rectangle 27"/>
          <p:cNvSpPr/>
          <p:nvPr/>
        </p:nvSpPr>
        <p:spPr>
          <a:xfrm flipH="1">
            <a:off x="218563" y="2567285"/>
            <a:ext cx="2381100" cy="400110"/>
          </a:xfrm>
          <a:prstGeom prst="rect">
            <a:avLst/>
          </a:prstGeom>
        </p:spPr>
        <p:txBody>
          <a:bodyPr wrap="none">
            <a:spAutoFit/>
          </a:bodyPr>
          <a:lstStyle/>
          <a:p>
            <a:pPr algn="ctr"/>
            <a:r>
              <a:rPr lang="en-US" sz="2000" dirty="0" smtClean="0">
                <a:solidFill>
                  <a:prstClr val="white"/>
                </a:solidFill>
                <a:latin typeface="Tw Cen MT" panose="020B0602020104020603" pitchFamily="34" charset="0"/>
              </a:rPr>
              <a:t>Space appears black</a:t>
            </a:r>
          </a:p>
        </p:txBody>
      </p:sp>
      <p:sp>
        <p:nvSpPr>
          <p:cNvPr id="29" name="Right Arrow 28"/>
          <p:cNvSpPr/>
          <p:nvPr/>
        </p:nvSpPr>
        <p:spPr>
          <a:xfrm rot="5400000">
            <a:off x="1255274" y="1318303"/>
            <a:ext cx="307675" cy="223128"/>
          </a:xfrm>
          <a:prstGeom prst="rightArrow">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Tw Cen MT" panose="020B0602020104020603" pitchFamily="34" charset="0"/>
            </a:endParaRPr>
          </a:p>
        </p:txBody>
      </p:sp>
      <p:sp>
        <p:nvSpPr>
          <p:cNvPr id="30" name="Right Arrow 29"/>
          <p:cNvSpPr/>
          <p:nvPr/>
        </p:nvSpPr>
        <p:spPr>
          <a:xfrm rot="5400000">
            <a:off x="1255274" y="2230471"/>
            <a:ext cx="307675" cy="223128"/>
          </a:xfrm>
          <a:prstGeom prst="rightArrow">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Tw Cen MT" panose="020B0602020104020603" pitchFamily="34" charset="0"/>
            </a:endParaRPr>
          </a:p>
        </p:txBody>
      </p:sp>
    </p:spTree>
    <p:extLst>
      <p:ext uri="{BB962C8B-B14F-4D97-AF65-F5344CB8AC3E}">
        <p14:creationId xmlns:p14="http://schemas.microsoft.com/office/powerpoint/2010/main" val="2839528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up)">
                                      <p:cBhvr>
                                        <p:cTn id="7" dur="500"/>
                                        <p:tgtEl>
                                          <p:spTgt spid="10"/>
                                        </p:tgtEl>
                                      </p:cBhvr>
                                    </p:animEffect>
                                  </p:childTnLst>
                                </p:cTn>
                              </p:par>
                              <p:par>
                                <p:cTn id="8" presetID="22" presetClass="entr" presetSubtype="1"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wipe(up)">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2" fill="hold" nodeType="click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wipe(right)">
                                      <p:cBhvr>
                                        <p:cTn id="15" dur="500"/>
                                        <p:tgtEl>
                                          <p:spTgt spid="21"/>
                                        </p:tgtEl>
                                      </p:cBhvr>
                                    </p:animEffect>
                                  </p:childTnLst>
                                </p:cTn>
                              </p:par>
                              <p:par>
                                <p:cTn id="16" presetID="22" presetClass="entr" presetSubtype="2" fill="hold" nodeType="withEffect">
                                  <p:stCondLst>
                                    <p:cond delay="0"/>
                                  </p:stCondLst>
                                  <p:childTnLst>
                                    <p:set>
                                      <p:cBhvr>
                                        <p:cTn id="17" dur="1" fill="hold">
                                          <p:stCondLst>
                                            <p:cond delay="0"/>
                                          </p:stCondLst>
                                        </p:cTn>
                                        <p:tgtEl>
                                          <p:spTgt spid="22"/>
                                        </p:tgtEl>
                                        <p:attrNameLst>
                                          <p:attrName>style.visibility</p:attrName>
                                        </p:attrNameLst>
                                      </p:cBhvr>
                                      <p:to>
                                        <p:strVal val="visible"/>
                                      </p:to>
                                    </p:set>
                                    <p:animEffect transition="in" filter="wipe(right)">
                                      <p:cBhvr>
                                        <p:cTn id="18" dur="500"/>
                                        <p:tgtEl>
                                          <p:spTgt spid="22"/>
                                        </p:tgtEl>
                                      </p:cBhvr>
                                    </p:animEffect>
                                  </p:childTnLst>
                                </p:cTn>
                              </p:par>
                              <p:par>
                                <p:cTn id="19" presetID="22" presetClass="entr" presetSubtype="4" fill="hold" nodeType="with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wipe(down)">
                                      <p:cBhvr>
                                        <p:cTn id="21" dur="500"/>
                                        <p:tgtEl>
                                          <p:spTgt spid="23"/>
                                        </p:tgtEl>
                                      </p:cBhvr>
                                    </p:animEffect>
                                  </p:childTnLst>
                                </p:cTn>
                              </p:par>
                              <p:par>
                                <p:cTn id="22" presetID="22" presetClass="entr" presetSubtype="8" fill="hold" nodeType="with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wipe(left)">
                                      <p:cBhvr>
                                        <p:cTn id="24" dur="500"/>
                                        <p:tgtEl>
                                          <p:spTgt spid="20"/>
                                        </p:tgtEl>
                                      </p:cBhvr>
                                    </p:animEffect>
                                  </p:childTnLst>
                                </p:cTn>
                              </p:par>
                              <p:par>
                                <p:cTn id="25" presetID="22" presetClass="entr" presetSubtype="8" fill="hold" nodeType="with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wipe(left)">
                                      <p:cBhvr>
                                        <p:cTn id="27" dur="500"/>
                                        <p:tgtEl>
                                          <p:spTgt spid="18"/>
                                        </p:tgtEl>
                                      </p:cBhvr>
                                    </p:animEffect>
                                  </p:childTnLst>
                                </p:cTn>
                              </p:par>
                              <p:par>
                                <p:cTn id="28" presetID="22" presetClass="entr" presetSubtype="4" fill="hold" nodeType="withEffect">
                                  <p:stCondLst>
                                    <p:cond delay="0"/>
                                  </p:stCondLst>
                                  <p:childTnLst>
                                    <p:set>
                                      <p:cBhvr>
                                        <p:cTn id="29" dur="1" fill="hold">
                                          <p:stCondLst>
                                            <p:cond delay="0"/>
                                          </p:stCondLst>
                                        </p:cTn>
                                        <p:tgtEl>
                                          <p:spTgt spid="19"/>
                                        </p:tgtEl>
                                        <p:attrNameLst>
                                          <p:attrName>style.visibility</p:attrName>
                                        </p:attrNameLst>
                                      </p:cBhvr>
                                      <p:to>
                                        <p:strVal val="visible"/>
                                      </p:to>
                                    </p:set>
                                    <p:animEffect transition="in" filter="wipe(down)">
                                      <p:cBhvr>
                                        <p:cTn id="30" dur="500"/>
                                        <p:tgtEl>
                                          <p:spTgt spid="19"/>
                                        </p:tgtEl>
                                      </p:cBhvr>
                                    </p:animEffect>
                                  </p:childTnLst>
                                </p:cTn>
                              </p:par>
                              <p:par>
                                <p:cTn id="31" presetID="22" presetClass="entr" presetSubtype="4" fill="hold" nodeType="withEffect">
                                  <p:stCondLst>
                                    <p:cond delay="0"/>
                                  </p:stCondLst>
                                  <p:childTnLst>
                                    <p:set>
                                      <p:cBhvr>
                                        <p:cTn id="32" dur="1" fill="hold">
                                          <p:stCondLst>
                                            <p:cond delay="0"/>
                                          </p:stCondLst>
                                        </p:cTn>
                                        <p:tgtEl>
                                          <p:spTgt spid="17"/>
                                        </p:tgtEl>
                                        <p:attrNameLst>
                                          <p:attrName>style.visibility</p:attrName>
                                        </p:attrNameLst>
                                      </p:cBhvr>
                                      <p:to>
                                        <p:strVal val="visible"/>
                                      </p:to>
                                    </p:set>
                                    <p:animEffect transition="in" filter="wipe(down)">
                                      <p:cBhvr>
                                        <p:cTn id="33" dur="500"/>
                                        <p:tgtEl>
                                          <p:spTgt spid="17"/>
                                        </p:tgtEl>
                                      </p:cBhvr>
                                    </p:animEffect>
                                  </p:childTnLst>
                                </p:cTn>
                              </p:par>
                            </p:childTnLst>
                          </p:cTn>
                        </p:par>
                        <p:par>
                          <p:cTn id="34" fill="hold">
                            <p:stCondLst>
                              <p:cond delay="500"/>
                            </p:stCondLst>
                            <p:childTnLst>
                              <p:par>
                                <p:cTn id="35" presetID="10" presetClass="entr" presetSubtype="0" fill="hold" nodeType="afterEffect">
                                  <p:stCondLst>
                                    <p:cond delay="0"/>
                                  </p:stCondLst>
                                  <p:childTnLst>
                                    <p:set>
                                      <p:cBhvr>
                                        <p:cTn id="36" dur="1" fill="hold">
                                          <p:stCondLst>
                                            <p:cond delay="0"/>
                                          </p:stCondLst>
                                        </p:cTn>
                                        <p:tgtEl>
                                          <p:spTgt spid="25"/>
                                        </p:tgtEl>
                                        <p:attrNameLst>
                                          <p:attrName>style.visibility</p:attrName>
                                        </p:attrNameLst>
                                      </p:cBhvr>
                                      <p:to>
                                        <p:strVal val="visible"/>
                                      </p:to>
                                    </p:set>
                                    <p:animEffect transition="in" filter="fade">
                                      <p:cBhvr>
                                        <p:cTn id="37" dur="1000"/>
                                        <p:tgtEl>
                                          <p:spTgt spid="25"/>
                                        </p:tgtEl>
                                      </p:cBhvr>
                                    </p:animEffect>
                                  </p:childTnLst>
                                </p:cTn>
                              </p:par>
                            </p:childTnLst>
                          </p:cTn>
                        </p:par>
                      </p:childTnLst>
                    </p:cTn>
                  </p:par>
                  <p:par>
                    <p:cTn id="38" fill="hold">
                      <p:stCondLst>
                        <p:cond delay="indefinite"/>
                      </p:stCondLst>
                      <p:childTnLst>
                        <p:par>
                          <p:cTn id="39" fill="hold">
                            <p:stCondLst>
                              <p:cond delay="0"/>
                            </p:stCondLst>
                            <p:childTnLst>
                              <p:par>
                                <p:cTn id="40" presetID="12" presetClass="entr" presetSubtype="8" fill="hold" grpId="0" nodeType="clickEffect">
                                  <p:stCondLst>
                                    <p:cond delay="0"/>
                                  </p:stCondLst>
                                  <p:childTnLst>
                                    <p:set>
                                      <p:cBhvr>
                                        <p:cTn id="41" dur="1" fill="hold">
                                          <p:stCondLst>
                                            <p:cond delay="0"/>
                                          </p:stCondLst>
                                        </p:cTn>
                                        <p:tgtEl>
                                          <p:spTgt spid="26"/>
                                        </p:tgtEl>
                                        <p:attrNameLst>
                                          <p:attrName>style.visibility</p:attrName>
                                        </p:attrNameLst>
                                      </p:cBhvr>
                                      <p:to>
                                        <p:strVal val="visible"/>
                                      </p:to>
                                    </p:set>
                                    <p:anim calcmode="lin" valueType="num">
                                      <p:cBhvr additive="base">
                                        <p:cTn id="42" dur="500"/>
                                        <p:tgtEl>
                                          <p:spTgt spid="26"/>
                                        </p:tgtEl>
                                        <p:attrNameLst>
                                          <p:attrName>ppt_x</p:attrName>
                                        </p:attrNameLst>
                                      </p:cBhvr>
                                      <p:tavLst>
                                        <p:tav tm="0">
                                          <p:val>
                                            <p:strVal val="#ppt_x-#ppt_w*1.125000"/>
                                          </p:val>
                                        </p:tav>
                                        <p:tav tm="100000">
                                          <p:val>
                                            <p:strVal val="#ppt_x"/>
                                          </p:val>
                                        </p:tav>
                                      </p:tavLst>
                                    </p:anim>
                                    <p:animEffect transition="in" filter="wipe(right)">
                                      <p:cBhvr>
                                        <p:cTn id="43" dur="500"/>
                                        <p:tgtEl>
                                          <p:spTgt spid="26"/>
                                        </p:tgtEl>
                                      </p:cBhvr>
                                    </p:animEffect>
                                  </p:childTnLst>
                                </p:cTn>
                              </p:par>
                            </p:childTnLst>
                          </p:cTn>
                        </p:par>
                      </p:childTnLst>
                    </p:cTn>
                  </p:par>
                  <p:par>
                    <p:cTn id="44" fill="hold">
                      <p:stCondLst>
                        <p:cond delay="indefinite"/>
                      </p:stCondLst>
                      <p:childTnLst>
                        <p:par>
                          <p:cTn id="45" fill="hold">
                            <p:stCondLst>
                              <p:cond delay="0"/>
                            </p:stCondLst>
                            <p:childTnLst>
                              <p:par>
                                <p:cTn id="46" presetID="12" presetClass="entr" presetSubtype="1" fill="hold" grpId="0" nodeType="clickEffect">
                                  <p:stCondLst>
                                    <p:cond delay="0"/>
                                  </p:stCondLst>
                                  <p:childTnLst>
                                    <p:set>
                                      <p:cBhvr>
                                        <p:cTn id="47" dur="1" fill="hold">
                                          <p:stCondLst>
                                            <p:cond delay="0"/>
                                          </p:stCondLst>
                                        </p:cTn>
                                        <p:tgtEl>
                                          <p:spTgt spid="29"/>
                                        </p:tgtEl>
                                        <p:attrNameLst>
                                          <p:attrName>style.visibility</p:attrName>
                                        </p:attrNameLst>
                                      </p:cBhvr>
                                      <p:to>
                                        <p:strVal val="visible"/>
                                      </p:to>
                                    </p:set>
                                    <p:anim calcmode="lin" valueType="num">
                                      <p:cBhvr additive="base">
                                        <p:cTn id="48" dur="500"/>
                                        <p:tgtEl>
                                          <p:spTgt spid="29"/>
                                        </p:tgtEl>
                                        <p:attrNameLst>
                                          <p:attrName>ppt_y</p:attrName>
                                        </p:attrNameLst>
                                      </p:cBhvr>
                                      <p:tavLst>
                                        <p:tav tm="0">
                                          <p:val>
                                            <p:strVal val="#ppt_y-#ppt_h*1.125000"/>
                                          </p:val>
                                        </p:tav>
                                        <p:tav tm="100000">
                                          <p:val>
                                            <p:strVal val="#ppt_y"/>
                                          </p:val>
                                        </p:tav>
                                      </p:tavLst>
                                    </p:anim>
                                    <p:animEffect transition="in" filter="wipe(down)">
                                      <p:cBhvr>
                                        <p:cTn id="49" dur="500"/>
                                        <p:tgtEl>
                                          <p:spTgt spid="29"/>
                                        </p:tgtEl>
                                      </p:cBhvr>
                                    </p:animEffect>
                                  </p:childTnLst>
                                </p:cTn>
                              </p:par>
                            </p:childTnLst>
                          </p:cTn>
                        </p:par>
                      </p:childTnLst>
                    </p:cTn>
                  </p:par>
                  <p:par>
                    <p:cTn id="50" fill="hold">
                      <p:stCondLst>
                        <p:cond delay="indefinite"/>
                      </p:stCondLst>
                      <p:childTnLst>
                        <p:par>
                          <p:cTn id="51" fill="hold">
                            <p:stCondLst>
                              <p:cond delay="0"/>
                            </p:stCondLst>
                            <p:childTnLst>
                              <p:par>
                                <p:cTn id="52" presetID="12" presetClass="entr" presetSubtype="8" fill="hold" grpId="0" nodeType="clickEffect">
                                  <p:stCondLst>
                                    <p:cond delay="0"/>
                                  </p:stCondLst>
                                  <p:childTnLst>
                                    <p:set>
                                      <p:cBhvr>
                                        <p:cTn id="53" dur="1" fill="hold">
                                          <p:stCondLst>
                                            <p:cond delay="0"/>
                                          </p:stCondLst>
                                        </p:cTn>
                                        <p:tgtEl>
                                          <p:spTgt spid="27"/>
                                        </p:tgtEl>
                                        <p:attrNameLst>
                                          <p:attrName>style.visibility</p:attrName>
                                        </p:attrNameLst>
                                      </p:cBhvr>
                                      <p:to>
                                        <p:strVal val="visible"/>
                                      </p:to>
                                    </p:set>
                                    <p:anim calcmode="lin" valueType="num">
                                      <p:cBhvr additive="base">
                                        <p:cTn id="54" dur="500"/>
                                        <p:tgtEl>
                                          <p:spTgt spid="27"/>
                                        </p:tgtEl>
                                        <p:attrNameLst>
                                          <p:attrName>ppt_x</p:attrName>
                                        </p:attrNameLst>
                                      </p:cBhvr>
                                      <p:tavLst>
                                        <p:tav tm="0">
                                          <p:val>
                                            <p:strVal val="#ppt_x-#ppt_w*1.125000"/>
                                          </p:val>
                                        </p:tav>
                                        <p:tav tm="100000">
                                          <p:val>
                                            <p:strVal val="#ppt_x"/>
                                          </p:val>
                                        </p:tav>
                                      </p:tavLst>
                                    </p:anim>
                                    <p:animEffect transition="in" filter="wipe(right)">
                                      <p:cBhvr>
                                        <p:cTn id="55" dur="500"/>
                                        <p:tgtEl>
                                          <p:spTgt spid="27"/>
                                        </p:tgtEl>
                                      </p:cBhvr>
                                    </p:animEffect>
                                  </p:childTnLst>
                                </p:cTn>
                              </p:par>
                            </p:childTnLst>
                          </p:cTn>
                        </p:par>
                      </p:childTnLst>
                    </p:cTn>
                  </p:par>
                  <p:par>
                    <p:cTn id="56" fill="hold">
                      <p:stCondLst>
                        <p:cond delay="indefinite"/>
                      </p:stCondLst>
                      <p:childTnLst>
                        <p:par>
                          <p:cTn id="57" fill="hold">
                            <p:stCondLst>
                              <p:cond delay="0"/>
                            </p:stCondLst>
                            <p:childTnLst>
                              <p:par>
                                <p:cTn id="58" presetID="12" presetClass="entr" presetSubtype="1" fill="hold" grpId="0" nodeType="clickEffect">
                                  <p:stCondLst>
                                    <p:cond delay="0"/>
                                  </p:stCondLst>
                                  <p:childTnLst>
                                    <p:set>
                                      <p:cBhvr>
                                        <p:cTn id="59" dur="1" fill="hold">
                                          <p:stCondLst>
                                            <p:cond delay="0"/>
                                          </p:stCondLst>
                                        </p:cTn>
                                        <p:tgtEl>
                                          <p:spTgt spid="30"/>
                                        </p:tgtEl>
                                        <p:attrNameLst>
                                          <p:attrName>style.visibility</p:attrName>
                                        </p:attrNameLst>
                                      </p:cBhvr>
                                      <p:to>
                                        <p:strVal val="visible"/>
                                      </p:to>
                                    </p:set>
                                    <p:anim calcmode="lin" valueType="num">
                                      <p:cBhvr additive="base">
                                        <p:cTn id="60" dur="500"/>
                                        <p:tgtEl>
                                          <p:spTgt spid="30"/>
                                        </p:tgtEl>
                                        <p:attrNameLst>
                                          <p:attrName>ppt_y</p:attrName>
                                        </p:attrNameLst>
                                      </p:cBhvr>
                                      <p:tavLst>
                                        <p:tav tm="0">
                                          <p:val>
                                            <p:strVal val="#ppt_y-#ppt_h*1.125000"/>
                                          </p:val>
                                        </p:tav>
                                        <p:tav tm="100000">
                                          <p:val>
                                            <p:strVal val="#ppt_y"/>
                                          </p:val>
                                        </p:tav>
                                      </p:tavLst>
                                    </p:anim>
                                    <p:animEffect transition="in" filter="wipe(down)">
                                      <p:cBhvr>
                                        <p:cTn id="61" dur="500"/>
                                        <p:tgtEl>
                                          <p:spTgt spid="30"/>
                                        </p:tgtEl>
                                      </p:cBhvr>
                                    </p:animEffect>
                                  </p:childTnLst>
                                </p:cTn>
                              </p:par>
                            </p:childTnLst>
                          </p:cTn>
                        </p:par>
                      </p:childTnLst>
                    </p:cTn>
                  </p:par>
                  <p:par>
                    <p:cTn id="62" fill="hold">
                      <p:stCondLst>
                        <p:cond delay="indefinite"/>
                      </p:stCondLst>
                      <p:childTnLst>
                        <p:par>
                          <p:cTn id="63" fill="hold">
                            <p:stCondLst>
                              <p:cond delay="0"/>
                            </p:stCondLst>
                            <p:childTnLst>
                              <p:par>
                                <p:cTn id="64" presetID="12" presetClass="entr" presetSubtype="8" fill="hold" grpId="0" nodeType="clickEffect">
                                  <p:stCondLst>
                                    <p:cond delay="0"/>
                                  </p:stCondLst>
                                  <p:childTnLst>
                                    <p:set>
                                      <p:cBhvr>
                                        <p:cTn id="65" dur="1" fill="hold">
                                          <p:stCondLst>
                                            <p:cond delay="0"/>
                                          </p:stCondLst>
                                        </p:cTn>
                                        <p:tgtEl>
                                          <p:spTgt spid="28"/>
                                        </p:tgtEl>
                                        <p:attrNameLst>
                                          <p:attrName>style.visibility</p:attrName>
                                        </p:attrNameLst>
                                      </p:cBhvr>
                                      <p:to>
                                        <p:strVal val="visible"/>
                                      </p:to>
                                    </p:set>
                                    <p:anim calcmode="lin" valueType="num">
                                      <p:cBhvr additive="base">
                                        <p:cTn id="66" dur="500"/>
                                        <p:tgtEl>
                                          <p:spTgt spid="28"/>
                                        </p:tgtEl>
                                        <p:attrNameLst>
                                          <p:attrName>ppt_x</p:attrName>
                                        </p:attrNameLst>
                                      </p:cBhvr>
                                      <p:tavLst>
                                        <p:tav tm="0">
                                          <p:val>
                                            <p:strVal val="#ppt_x-#ppt_w*1.125000"/>
                                          </p:val>
                                        </p:tav>
                                        <p:tav tm="100000">
                                          <p:val>
                                            <p:strVal val="#ppt_x"/>
                                          </p:val>
                                        </p:tav>
                                      </p:tavLst>
                                    </p:anim>
                                    <p:animEffect transition="in" filter="wipe(right)">
                                      <p:cBhvr>
                                        <p:cTn id="6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P spid="28" grpId="0"/>
      <p:bldP spid="29" grpId="0" animBg="1"/>
      <p:bldP spid="30"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324100" y="2187029"/>
            <a:ext cx="4495800" cy="76944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400" b="1" dirty="0" smtClean="0"/>
              <a:t>Thank You</a:t>
            </a:r>
            <a:endParaRPr lang="en-US" sz="4400" b="1" dirty="0"/>
          </a:p>
        </p:txBody>
      </p:sp>
    </p:spTree>
    <p:extLst>
      <p:ext uri="{BB962C8B-B14F-4D97-AF65-F5344CB8AC3E}">
        <p14:creationId xmlns:p14="http://schemas.microsoft.com/office/powerpoint/2010/main" val="25954171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d drive\MJ WORK\Pooja mam (physics)\State board\10th State\REFRACTION OF LIGHT\raw\2 Twinkling of stars.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2514499" y="782864"/>
            <a:ext cx="4115003" cy="53457"/>
          </a:xfrm>
          <a:prstGeom prst="rect">
            <a:avLst/>
          </a:prstGeom>
          <a:gradFill flip="none" rotWithShape="1">
            <a:gsLst>
              <a:gs pos="0">
                <a:srgbClr val="FFFF00">
                  <a:alpha val="0"/>
                </a:srgbClr>
              </a:gs>
              <a:gs pos="54000">
                <a:srgbClr val="FFFF00"/>
              </a:gs>
              <a:gs pos="100000">
                <a:srgbClr val="FFFF00">
                  <a:alpha val="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 name="Rectangle 6"/>
          <p:cNvSpPr/>
          <p:nvPr/>
        </p:nvSpPr>
        <p:spPr>
          <a:xfrm>
            <a:off x="2868649" y="361950"/>
            <a:ext cx="3406703" cy="461665"/>
          </a:xfrm>
          <a:prstGeom prst="rect">
            <a:avLst/>
          </a:prstGeom>
        </p:spPr>
        <p:txBody>
          <a:bodyPr wrap="none">
            <a:spAutoFit/>
          </a:bodyPr>
          <a:lstStyle/>
          <a:p>
            <a:pPr algn="ctr">
              <a:defRPr/>
            </a:pPr>
            <a:r>
              <a:rPr lang="en-US" sz="2400" b="1" dirty="0" smtClean="0">
                <a:solidFill>
                  <a:prstClr val="white"/>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TWINKLING OF STARS</a:t>
            </a:r>
            <a:endParaRPr lang="en-US" sz="2400" b="1" dirty="0">
              <a:solidFill>
                <a:prstClr val="white"/>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endParaRPr>
          </a:p>
        </p:txBody>
      </p:sp>
      <p:pic>
        <p:nvPicPr>
          <p:cNvPr id="9" name="Picture 8" descr="D:\MJ\Pooja mam (physics)\Pooja mam\Final PPT\canstock8015167 copy.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81062" y="992773"/>
            <a:ext cx="1110903" cy="1172621"/>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228599" y="1286697"/>
            <a:ext cx="5007914" cy="584775"/>
          </a:xfrm>
          <a:prstGeom prst="rect">
            <a:avLst/>
          </a:prstGeom>
        </p:spPr>
        <p:txBody>
          <a:bodyPr wrap="square">
            <a:spAutoFit/>
          </a:bodyPr>
          <a:lstStyle/>
          <a:p>
            <a:r>
              <a:rPr lang="en-US" sz="3200" dirty="0">
                <a:solidFill>
                  <a:prstClr val="white"/>
                </a:solidFill>
                <a:latin typeface="Aharoni" panose="02010803020104030203" pitchFamily="2" charset="-79"/>
                <a:cs typeface="Aharoni" panose="02010803020104030203" pitchFamily="2" charset="-79"/>
              </a:rPr>
              <a:t>Why do stars twinkle?</a:t>
            </a:r>
          </a:p>
        </p:txBody>
      </p:sp>
      <p:sp>
        <p:nvSpPr>
          <p:cNvPr id="11" name="Rectangle 10"/>
          <p:cNvSpPr/>
          <p:nvPr/>
        </p:nvSpPr>
        <p:spPr>
          <a:xfrm>
            <a:off x="228598" y="2114550"/>
            <a:ext cx="6324601" cy="584775"/>
          </a:xfrm>
          <a:prstGeom prst="rect">
            <a:avLst/>
          </a:prstGeom>
        </p:spPr>
        <p:txBody>
          <a:bodyPr wrap="square">
            <a:spAutoFit/>
          </a:bodyPr>
          <a:lstStyle/>
          <a:p>
            <a:r>
              <a:rPr lang="en-US" sz="3200" dirty="0">
                <a:solidFill>
                  <a:prstClr val="white"/>
                </a:solidFill>
                <a:latin typeface="Aharoni" panose="02010803020104030203" pitchFamily="2" charset="-79"/>
                <a:cs typeface="Aharoni" panose="02010803020104030203" pitchFamily="2" charset="-79"/>
              </a:rPr>
              <a:t>Stars are point source of light</a:t>
            </a:r>
          </a:p>
        </p:txBody>
      </p:sp>
    </p:spTree>
    <p:extLst>
      <p:ext uri="{BB962C8B-B14F-4D97-AF65-F5344CB8AC3E}">
        <p14:creationId xmlns:p14="http://schemas.microsoft.com/office/powerpoint/2010/main" val="2513782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3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strVal val="(6*min(max(#ppt_w*#ppt_h,.3),1)-7.4)/-.7*#ppt_w"/>
                                          </p:val>
                                        </p:tav>
                                        <p:tav tm="100000">
                                          <p:val>
                                            <p:strVal val="#ppt_w"/>
                                          </p:val>
                                        </p:tav>
                                      </p:tavLst>
                                    </p:anim>
                                    <p:anim calcmode="lin" valueType="num">
                                      <p:cBhvr>
                                        <p:cTn id="8" dur="500" fill="hold"/>
                                        <p:tgtEl>
                                          <p:spTgt spid="7"/>
                                        </p:tgtEl>
                                        <p:attrNameLst>
                                          <p:attrName>ppt_h</p:attrName>
                                        </p:attrNameLst>
                                      </p:cBhvr>
                                      <p:tavLst>
                                        <p:tav tm="0">
                                          <p:val>
                                            <p:strVal val="(6*min(max(#ppt_w*#ppt_h,.3),1)-7.4)/-.7*#ppt_h"/>
                                          </p:val>
                                        </p:tav>
                                        <p:tav tm="100000">
                                          <p:val>
                                            <p:strVal val="#ppt_h"/>
                                          </p:val>
                                        </p:tav>
                                      </p:tavLst>
                                    </p:anim>
                                    <p:anim calcmode="lin" valueType="num">
                                      <p:cBhvr>
                                        <p:cTn id="9" dur="500" fill="hold"/>
                                        <p:tgtEl>
                                          <p:spTgt spid="7"/>
                                        </p:tgtEl>
                                        <p:attrNameLst>
                                          <p:attrName>ppt_x</p:attrName>
                                        </p:attrNameLst>
                                      </p:cBhvr>
                                      <p:tavLst>
                                        <p:tav tm="0">
                                          <p:val>
                                            <p:fltVal val="0.5"/>
                                          </p:val>
                                        </p:tav>
                                        <p:tav tm="100000">
                                          <p:val>
                                            <p:strVal val="#ppt_x"/>
                                          </p:val>
                                        </p:tav>
                                      </p:tavLst>
                                    </p:anim>
                                    <p:anim calcmode="lin" valueType="num">
                                      <p:cBhvr>
                                        <p:cTn id="10" dur="500" fill="hold"/>
                                        <p:tgtEl>
                                          <p:spTgt spid="7"/>
                                        </p:tgtEl>
                                        <p:attrNameLst>
                                          <p:attrName>ppt_y</p:attrName>
                                        </p:attrNameLst>
                                      </p:cBhvr>
                                      <p:tavLst>
                                        <p:tav tm="0">
                                          <p:val>
                                            <p:strVal val="1+(6*min(max(#ppt_w*#ppt_h,.3),1)-7.4)/-.7*#ppt_h/2"/>
                                          </p:val>
                                        </p:tav>
                                        <p:tav tm="100000">
                                          <p:val>
                                            <p:strVal val="#ppt_y"/>
                                          </p:val>
                                        </p:tav>
                                      </p:tavLst>
                                    </p:anim>
                                  </p:childTnLst>
                                </p:cTn>
                              </p:par>
                              <p:par>
                                <p:cTn id="11" presetID="16" presetClass="entr" presetSubtype="37" fill="hold" grpId="0" nodeType="withEffect">
                                  <p:stCondLst>
                                    <p:cond delay="250"/>
                                  </p:stCondLst>
                                  <p:childTnLst>
                                    <p:set>
                                      <p:cBhvr>
                                        <p:cTn id="12" dur="1" fill="hold">
                                          <p:stCondLst>
                                            <p:cond delay="0"/>
                                          </p:stCondLst>
                                        </p:cTn>
                                        <p:tgtEl>
                                          <p:spTgt spid="6"/>
                                        </p:tgtEl>
                                        <p:attrNameLst>
                                          <p:attrName>style.visibility</p:attrName>
                                        </p:attrNameLst>
                                      </p:cBhvr>
                                      <p:to>
                                        <p:strVal val="visible"/>
                                      </p:to>
                                    </p:set>
                                    <p:animEffect transition="in" filter="barn(outVertical)">
                                      <p:cBhvr>
                                        <p:cTn id="13" dur="25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47" presetClass="entr" presetSubtype="0" fill="hold"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250"/>
                                        <p:tgtEl>
                                          <p:spTgt spid="9"/>
                                        </p:tgtEl>
                                      </p:cBhvr>
                                    </p:animEffect>
                                    <p:anim calcmode="lin" valueType="num">
                                      <p:cBhvr>
                                        <p:cTn id="19" dur="250" fill="hold"/>
                                        <p:tgtEl>
                                          <p:spTgt spid="9"/>
                                        </p:tgtEl>
                                        <p:attrNameLst>
                                          <p:attrName>ppt_x</p:attrName>
                                        </p:attrNameLst>
                                      </p:cBhvr>
                                      <p:tavLst>
                                        <p:tav tm="0">
                                          <p:val>
                                            <p:strVal val="#ppt_x"/>
                                          </p:val>
                                        </p:tav>
                                        <p:tav tm="100000">
                                          <p:val>
                                            <p:strVal val="#ppt_x"/>
                                          </p:val>
                                        </p:tav>
                                      </p:tavLst>
                                    </p:anim>
                                    <p:anim calcmode="lin" valueType="num">
                                      <p:cBhvr>
                                        <p:cTn id="20" dur="250" fill="hold"/>
                                        <p:tgtEl>
                                          <p:spTgt spid="9"/>
                                        </p:tgtEl>
                                        <p:attrNameLst>
                                          <p:attrName>ppt_y</p:attrName>
                                        </p:attrNameLst>
                                      </p:cBhvr>
                                      <p:tavLst>
                                        <p:tav tm="0">
                                          <p:val>
                                            <p:strVal val="#ppt_y-.1"/>
                                          </p:val>
                                        </p:tav>
                                        <p:tav tm="100000">
                                          <p:val>
                                            <p:strVal val="#ppt_y"/>
                                          </p:val>
                                        </p:tav>
                                      </p:tavLst>
                                    </p:anim>
                                  </p:childTnLst>
                                </p:cTn>
                              </p:par>
                              <p:par>
                                <p:cTn id="21" presetID="12" presetClass="entr" presetSubtype="8" fill="hold" grpId="0" nodeType="withEffect">
                                  <p:stCondLst>
                                    <p:cond delay="25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250"/>
                                        <p:tgtEl>
                                          <p:spTgt spid="10"/>
                                        </p:tgtEl>
                                        <p:attrNameLst>
                                          <p:attrName>ppt_x</p:attrName>
                                        </p:attrNameLst>
                                      </p:cBhvr>
                                      <p:tavLst>
                                        <p:tav tm="0">
                                          <p:val>
                                            <p:strVal val="#ppt_x-#ppt_w*1.125000"/>
                                          </p:val>
                                        </p:tav>
                                        <p:tav tm="100000">
                                          <p:val>
                                            <p:strVal val="#ppt_x"/>
                                          </p:val>
                                        </p:tav>
                                      </p:tavLst>
                                    </p:anim>
                                    <p:animEffect transition="in" filter="wipe(right)">
                                      <p:cBhvr>
                                        <p:cTn id="24" dur="250"/>
                                        <p:tgtEl>
                                          <p:spTgt spid="10"/>
                                        </p:tgtEl>
                                      </p:cBhvr>
                                    </p:animEffect>
                                  </p:childTnLst>
                                </p:cTn>
                              </p:par>
                            </p:childTnLst>
                          </p:cTn>
                        </p:par>
                      </p:childTnLst>
                    </p:cTn>
                  </p:par>
                  <p:par>
                    <p:cTn id="25" fill="hold">
                      <p:stCondLst>
                        <p:cond delay="indefinite"/>
                      </p:stCondLst>
                      <p:childTnLst>
                        <p:par>
                          <p:cTn id="26" fill="hold">
                            <p:stCondLst>
                              <p:cond delay="0"/>
                            </p:stCondLst>
                            <p:childTnLst>
                              <p:par>
                                <p:cTn id="27" presetID="12" presetClass="entr" presetSubtype="8"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anim calcmode="lin" valueType="num">
                                      <p:cBhvr additive="base">
                                        <p:cTn id="29" dur="250"/>
                                        <p:tgtEl>
                                          <p:spTgt spid="11"/>
                                        </p:tgtEl>
                                        <p:attrNameLst>
                                          <p:attrName>ppt_x</p:attrName>
                                        </p:attrNameLst>
                                      </p:cBhvr>
                                      <p:tavLst>
                                        <p:tav tm="0">
                                          <p:val>
                                            <p:strVal val="#ppt_x-#ppt_w*1.125000"/>
                                          </p:val>
                                        </p:tav>
                                        <p:tav tm="100000">
                                          <p:val>
                                            <p:strVal val="#ppt_x"/>
                                          </p:val>
                                        </p:tav>
                                      </p:tavLst>
                                    </p:anim>
                                    <p:animEffect transition="in" filter="wipe(right)">
                                      <p:cBhvr>
                                        <p:cTn id="30" dur="2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10" grpId="0"/>
      <p:bldP spid="11"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4" descr="D:\d drive\MJ WORK\Pooja mam (physics)\State board\10th State\REFRACTION OF LIGHT\raw\2 Twinkling of stars.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514499" y="782864"/>
            <a:ext cx="4115003" cy="53457"/>
          </a:xfrm>
          <a:prstGeom prst="rect">
            <a:avLst/>
          </a:prstGeom>
          <a:gradFill flip="none" rotWithShape="1">
            <a:gsLst>
              <a:gs pos="0">
                <a:srgbClr val="FFFF00">
                  <a:alpha val="0"/>
                </a:srgbClr>
              </a:gs>
              <a:gs pos="54000">
                <a:srgbClr val="FFFF00"/>
              </a:gs>
              <a:gs pos="100000">
                <a:srgbClr val="FFFF00">
                  <a:alpha val="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 name="Rectangle 3"/>
          <p:cNvSpPr/>
          <p:nvPr/>
        </p:nvSpPr>
        <p:spPr>
          <a:xfrm>
            <a:off x="2868649" y="361950"/>
            <a:ext cx="3406703" cy="461665"/>
          </a:xfrm>
          <a:prstGeom prst="rect">
            <a:avLst/>
          </a:prstGeom>
        </p:spPr>
        <p:txBody>
          <a:bodyPr wrap="none">
            <a:spAutoFit/>
          </a:bodyPr>
          <a:lstStyle/>
          <a:p>
            <a:pPr algn="ctr">
              <a:defRPr/>
            </a:pPr>
            <a:r>
              <a:rPr lang="en-US" sz="2400" b="1" dirty="0" smtClean="0">
                <a:solidFill>
                  <a:prstClr val="white"/>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TWINKLING OF STARS</a:t>
            </a:r>
            <a:endParaRPr lang="en-US" sz="2400" b="1" dirty="0">
              <a:solidFill>
                <a:prstClr val="white"/>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endParaRPr>
          </a:p>
        </p:txBody>
      </p:sp>
      <p:sp>
        <p:nvSpPr>
          <p:cNvPr id="5" name="Rectangle 4"/>
          <p:cNvSpPr/>
          <p:nvPr/>
        </p:nvSpPr>
        <p:spPr>
          <a:xfrm>
            <a:off x="203533" y="971550"/>
            <a:ext cx="1904689" cy="523220"/>
          </a:xfrm>
          <a:prstGeom prst="rect">
            <a:avLst/>
          </a:prstGeom>
        </p:spPr>
        <p:txBody>
          <a:bodyPr wrap="none">
            <a:spAutoFit/>
          </a:bodyPr>
          <a:lstStyle/>
          <a:p>
            <a:r>
              <a:rPr lang="en-US" altLang="en-US" sz="2800" b="1" dirty="0" smtClean="0">
                <a:solidFill>
                  <a:srgbClr val="FFFF00"/>
                </a:solidFill>
                <a:latin typeface="Aharoni" panose="02010803020104030203" pitchFamily="2" charset="-79"/>
                <a:cs typeface="Aharoni" panose="02010803020104030203" pitchFamily="2" charset="-79"/>
              </a:rPr>
              <a:t>Light Year</a:t>
            </a:r>
            <a:endParaRPr lang="en-US" altLang="en-US" sz="2800" b="1" dirty="0">
              <a:solidFill>
                <a:srgbClr val="FFFF00"/>
              </a:solidFill>
              <a:latin typeface="Aharoni" panose="02010803020104030203" pitchFamily="2" charset="-79"/>
              <a:cs typeface="Aharoni" panose="02010803020104030203" pitchFamily="2" charset="-79"/>
            </a:endParaRPr>
          </a:p>
        </p:txBody>
      </p:sp>
      <p:sp>
        <p:nvSpPr>
          <p:cNvPr id="6" name="Rectangle 5"/>
          <p:cNvSpPr/>
          <p:nvPr/>
        </p:nvSpPr>
        <p:spPr>
          <a:xfrm>
            <a:off x="203533" y="1747943"/>
            <a:ext cx="6864721" cy="494434"/>
          </a:xfrm>
          <a:prstGeom prst="rect">
            <a:avLst/>
          </a:prstGeom>
          <a:solidFill>
            <a:schemeClr val="bg1">
              <a:alpha val="75000"/>
            </a:schemeClr>
          </a:solidFill>
          <a:ln w="12700">
            <a:solidFill>
              <a:schemeClr val="tx1"/>
            </a:solidFill>
          </a:ln>
          <a:effectLst>
            <a:outerShdw blurRad="149987" dist="250190" dir="8460000" algn="ctr">
              <a:srgbClr val="000000">
                <a:alpha val="28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en-US" sz="2800" b="1" dirty="0">
                <a:solidFill>
                  <a:prstClr val="black"/>
                </a:solidFill>
                <a:latin typeface="Aharoni" panose="02010803020104030203" pitchFamily="2" charset="-79"/>
                <a:cs typeface="Aharoni" panose="02010803020104030203" pitchFamily="2" charset="-79"/>
              </a:rPr>
              <a:t>Distance travelled by light in one year </a:t>
            </a:r>
          </a:p>
        </p:txBody>
      </p:sp>
      <p:sp>
        <p:nvSpPr>
          <p:cNvPr id="7" name="Rectangle 6"/>
          <p:cNvSpPr/>
          <p:nvPr/>
        </p:nvSpPr>
        <p:spPr>
          <a:xfrm>
            <a:off x="203533" y="2495550"/>
            <a:ext cx="2680542" cy="523220"/>
          </a:xfrm>
          <a:prstGeom prst="rect">
            <a:avLst/>
          </a:prstGeom>
        </p:spPr>
        <p:txBody>
          <a:bodyPr wrap="none">
            <a:spAutoFit/>
          </a:bodyPr>
          <a:lstStyle/>
          <a:p>
            <a:r>
              <a:rPr lang="en-US" altLang="en-US" sz="2800" b="1" dirty="0" smtClean="0">
                <a:solidFill>
                  <a:prstClr val="white"/>
                </a:solidFill>
                <a:latin typeface="Arial Black" panose="020B0A04020102020204" pitchFamily="34" charset="0"/>
                <a:cs typeface="Aharoni" panose="02010803020104030203" pitchFamily="2" charset="-79"/>
              </a:rPr>
              <a:t>6</a:t>
            </a:r>
            <a:r>
              <a:rPr lang="en-US" altLang="en-US" sz="2800" b="1" dirty="0" smtClean="0">
                <a:solidFill>
                  <a:prstClr val="white"/>
                </a:solidFill>
                <a:latin typeface="Aharoni" panose="02010803020104030203" pitchFamily="2" charset="-79"/>
                <a:cs typeface="Aharoni" panose="02010803020104030203" pitchFamily="2" charset="-79"/>
              </a:rPr>
              <a:t> trillion miles </a:t>
            </a:r>
            <a:endParaRPr lang="en-US" altLang="en-US" sz="2800" b="1" dirty="0">
              <a:solidFill>
                <a:prstClr val="white"/>
              </a:solidFill>
              <a:latin typeface="Aharoni" panose="02010803020104030203" pitchFamily="2" charset="-79"/>
              <a:cs typeface="Aharoni" panose="02010803020104030203" pitchFamily="2" charset="-79"/>
            </a:endParaRPr>
          </a:p>
        </p:txBody>
      </p:sp>
    </p:spTree>
    <p:extLst>
      <p:ext uri="{BB962C8B-B14F-4D97-AF65-F5344CB8AC3E}">
        <p14:creationId xmlns:p14="http://schemas.microsoft.com/office/powerpoint/2010/main" val="261411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left)">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descr="D:\MJ\Pooja mam (physics)\Light – Reflection and Refraction\Raw\twinkl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1" y="-19050"/>
            <a:ext cx="9182347" cy="5162550"/>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rot="2652171">
            <a:off x="1107613" y="3267261"/>
            <a:ext cx="1534394" cy="584775"/>
          </a:xfrm>
          <a:prstGeom prst="rect">
            <a:avLst/>
          </a:prstGeom>
        </p:spPr>
        <p:txBody>
          <a:bodyPr wrap="none">
            <a:spAutoFit/>
          </a:bodyPr>
          <a:lstStyle/>
          <a:p>
            <a:r>
              <a:rPr lang="en-US" altLang="en-US" sz="3200" b="1" dirty="0" smtClean="0">
                <a:solidFill>
                  <a:prstClr val="black"/>
                </a:solidFill>
                <a:latin typeface="Aharoni" panose="02010803020104030203" pitchFamily="2" charset="-79"/>
                <a:cs typeface="Aharoni" panose="02010803020104030203" pitchFamily="2" charset="-79"/>
              </a:rPr>
              <a:t>Denser</a:t>
            </a:r>
            <a:endParaRPr lang="en-US" altLang="en-US" sz="3200" b="1" dirty="0">
              <a:solidFill>
                <a:prstClr val="black"/>
              </a:solidFill>
              <a:latin typeface="Aharoni" panose="02010803020104030203" pitchFamily="2" charset="-79"/>
              <a:cs typeface="Aharoni" panose="02010803020104030203" pitchFamily="2" charset="-79"/>
            </a:endParaRPr>
          </a:p>
        </p:txBody>
      </p:sp>
      <p:sp>
        <p:nvSpPr>
          <p:cNvPr id="12" name="Rectangle 11"/>
          <p:cNvSpPr/>
          <p:nvPr/>
        </p:nvSpPr>
        <p:spPr>
          <a:xfrm rot="2652171">
            <a:off x="2176273" y="2512405"/>
            <a:ext cx="1269899" cy="584775"/>
          </a:xfrm>
          <a:prstGeom prst="rect">
            <a:avLst/>
          </a:prstGeom>
        </p:spPr>
        <p:txBody>
          <a:bodyPr wrap="none">
            <a:spAutoFit/>
          </a:bodyPr>
          <a:lstStyle/>
          <a:p>
            <a:r>
              <a:rPr lang="en-US" altLang="en-US" sz="3200" b="1" dirty="0" smtClean="0">
                <a:solidFill>
                  <a:prstClr val="black"/>
                </a:solidFill>
                <a:latin typeface="Aharoni" panose="02010803020104030203" pitchFamily="2" charset="-79"/>
                <a:cs typeface="Aharoni" panose="02010803020104030203" pitchFamily="2" charset="-79"/>
              </a:rPr>
              <a:t>Rarer</a:t>
            </a:r>
            <a:endParaRPr lang="en-US" altLang="en-US" sz="3200" b="1" dirty="0">
              <a:solidFill>
                <a:prstClr val="black"/>
              </a:solidFill>
              <a:latin typeface="Aharoni" panose="02010803020104030203" pitchFamily="2" charset="-79"/>
              <a:cs typeface="Aharoni" panose="02010803020104030203" pitchFamily="2" charset="-79"/>
            </a:endParaRPr>
          </a:p>
        </p:txBody>
      </p:sp>
      <p:cxnSp>
        <p:nvCxnSpPr>
          <p:cNvPr id="23" name="Straight Connector 22"/>
          <p:cNvCxnSpPr/>
          <p:nvPr/>
        </p:nvCxnSpPr>
        <p:spPr>
          <a:xfrm flipH="1">
            <a:off x="555152" y="2724150"/>
            <a:ext cx="267808" cy="658582"/>
          </a:xfrm>
          <a:prstGeom prst="line">
            <a:avLst/>
          </a:prstGeom>
          <a:ln w="28575">
            <a:solidFill>
              <a:srgbClr val="00FFFF"/>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H="1">
            <a:off x="1752599" y="1409700"/>
            <a:ext cx="929644" cy="452438"/>
          </a:xfrm>
          <a:prstGeom prst="line">
            <a:avLst/>
          </a:prstGeom>
          <a:ln w="28575">
            <a:solidFill>
              <a:srgbClr val="00FFFF"/>
            </a:solidFill>
          </a:ln>
          <a:effectLst>
            <a:outerShdw blurRad="50800" dist="38100" sx="98000" sy="98000" algn="tl" rotWithShape="0">
              <a:prstClr val="black"/>
            </a:outerShdw>
          </a:effectLst>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flipH="1">
            <a:off x="1346447" y="1862138"/>
            <a:ext cx="415678" cy="276324"/>
          </a:xfrm>
          <a:prstGeom prst="line">
            <a:avLst/>
          </a:prstGeom>
          <a:ln w="28575">
            <a:solidFill>
              <a:srgbClr val="00FFFF"/>
            </a:solidFill>
          </a:ln>
          <a:effectLst>
            <a:outerShdw blurRad="50800" dist="38100" sx="98000" sy="98000" algn="tl" rotWithShape="0">
              <a:prstClr val="black"/>
            </a:outerShdw>
          </a:effectLst>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H="1">
            <a:off x="1075708" y="2138462"/>
            <a:ext cx="270739" cy="270626"/>
          </a:xfrm>
          <a:prstGeom prst="line">
            <a:avLst/>
          </a:prstGeom>
          <a:ln w="28575">
            <a:solidFill>
              <a:srgbClr val="00FFFF"/>
            </a:solidFill>
          </a:ln>
          <a:effectLst>
            <a:outerShdw blurRad="50800" dist="38100" sx="98000" sy="98000" algn="tl" rotWithShape="0">
              <a:prstClr val="black"/>
            </a:outerShdw>
          </a:effectLst>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flipH="1">
            <a:off x="822960" y="2409088"/>
            <a:ext cx="262750" cy="315062"/>
          </a:xfrm>
          <a:prstGeom prst="line">
            <a:avLst/>
          </a:prstGeom>
          <a:ln w="28575">
            <a:solidFill>
              <a:srgbClr val="00FFFF"/>
            </a:solidFill>
          </a:ln>
          <a:effectLst>
            <a:outerShdw blurRad="50800" dist="38100" sx="98000" sy="98000" algn="tl" rotWithShape="0">
              <a:prstClr val="black"/>
            </a:outerShdw>
          </a:effectLst>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rot="5400000">
            <a:off x="1288253" y="1878803"/>
            <a:ext cx="928693" cy="0"/>
          </a:xfrm>
          <a:prstGeom prst="line">
            <a:avLst/>
          </a:prstGeom>
          <a:noFill/>
          <a:ln w="38100" cap="flat" cmpd="sng" algn="ctr">
            <a:solidFill>
              <a:srgbClr val="FF0000"/>
            </a:solidFill>
            <a:prstDash val="sysDot"/>
          </a:ln>
          <a:effectLst/>
        </p:spPr>
      </p:cxnSp>
      <p:cxnSp>
        <p:nvCxnSpPr>
          <p:cNvPr id="33" name="Straight Connector 32"/>
          <p:cNvCxnSpPr/>
          <p:nvPr/>
        </p:nvCxnSpPr>
        <p:spPr>
          <a:xfrm rot="5400000">
            <a:off x="980687" y="2221061"/>
            <a:ext cx="731520" cy="0"/>
          </a:xfrm>
          <a:prstGeom prst="line">
            <a:avLst/>
          </a:prstGeom>
          <a:noFill/>
          <a:ln w="38100" cap="flat" cmpd="sng" algn="ctr">
            <a:solidFill>
              <a:srgbClr val="FF0000"/>
            </a:solidFill>
            <a:prstDash val="sysDot"/>
          </a:ln>
          <a:effectLst/>
        </p:spPr>
      </p:cxnSp>
      <p:cxnSp>
        <p:nvCxnSpPr>
          <p:cNvPr id="34" name="Straight Connector 33"/>
          <p:cNvCxnSpPr/>
          <p:nvPr/>
        </p:nvCxnSpPr>
        <p:spPr>
          <a:xfrm rot="5400000">
            <a:off x="709948" y="2504222"/>
            <a:ext cx="731520" cy="0"/>
          </a:xfrm>
          <a:prstGeom prst="line">
            <a:avLst/>
          </a:prstGeom>
          <a:noFill/>
          <a:ln w="38100" cap="flat" cmpd="sng" algn="ctr">
            <a:solidFill>
              <a:srgbClr val="FF0000"/>
            </a:solidFill>
            <a:prstDash val="sysDot"/>
          </a:ln>
          <a:effectLst/>
        </p:spPr>
      </p:cxnSp>
      <p:cxnSp>
        <p:nvCxnSpPr>
          <p:cNvPr id="35" name="Straight Connector 34"/>
          <p:cNvCxnSpPr/>
          <p:nvPr/>
        </p:nvCxnSpPr>
        <p:spPr>
          <a:xfrm rot="5400000">
            <a:off x="446641" y="2851750"/>
            <a:ext cx="731520" cy="0"/>
          </a:xfrm>
          <a:prstGeom prst="line">
            <a:avLst/>
          </a:prstGeom>
          <a:noFill/>
          <a:ln w="38100" cap="flat" cmpd="sng" algn="ctr">
            <a:solidFill>
              <a:srgbClr val="FF0000"/>
            </a:solidFill>
            <a:prstDash val="sysDot"/>
          </a:ln>
          <a:effectLst/>
        </p:spPr>
      </p:cxnSp>
      <p:cxnSp>
        <p:nvCxnSpPr>
          <p:cNvPr id="47" name="Straight Connector 46"/>
          <p:cNvCxnSpPr/>
          <p:nvPr/>
        </p:nvCxnSpPr>
        <p:spPr>
          <a:xfrm flipH="1">
            <a:off x="1962149" y="1712120"/>
            <a:ext cx="102380" cy="55771"/>
          </a:xfrm>
          <a:prstGeom prst="line">
            <a:avLst/>
          </a:prstGeom>
          <a:noFill/>
          <a:ln w="28575" cap="flat" cmpd="sng" algn="ctr">
            <a:solidFill>
              <a:srgbClr val="00FFFF"/>
            </a:solidFill>
            <a:prstDash val="solid"/>
            <a:tailEnd type="stealth" w="lg" len="lg"/>
          </a:ln>
          <a:effectLst/>
        </p:spPr>
      </p:cxnSp>
      <p:cxnSp>
        <p:nvCxnSpPr>
          <p:cNvPr id="49" name="Straight Connector 48"/>
          <p:cNvCxnSpPr/>
          <p:nvPr/>
        </p:nvCxnSpPr>
        <p:spPr>
          <a:xfrm flipH="1">
            <a:off x="1447808" y="2006386"/>
            <a:ext cx="102380" cy="55771"/>
          </a:xfrm>
          <a:prstGeom prst="line">
            <a:avLst/>
          </a:prstGeom>
          <a:noFill/>
          <a:ln w="28575" cap="flat" cmpd="sng" algn="ctr">
            <a:solidFill>
              <a:srgbClr val="00FFFF"/>
            </a:solidFill>
            <a:prstDash val="solid"/>
            <a:tailEnd type="stealth" w="lg" len="lg"/>
          </a:ln>
          <a:effectLst/>
        </p:spPr>
      </p:cxnSp>
      <p:cxnSp>
        <p:nvCxnSpPr>
          <p:cNvPr id="50" name="Straight Connector 49"/>
          <p:cNvCxnSpPr/>
          <p:nvPr/>
        </p:nvCxnSpPr>
        <p:spPr>
          <a:xfrm flipH="1">
            <a:off x="1112279" y="2273775"/>
            <a:ext cx="102380" cy="91161"/>
          </a:xfrm>
          <a:prstGeom prst="line">
            <a:avLst/>
          </a:prstGeom>
          <a:noFill/>
          <a:ln w="28575" cap="flat" cmpd="sng" algn="ctr">
            <a:solidFill>
              <a:srgbClr val="00FFFF"/>
            </a:solidFill>
            <a:prstDash val="solid"/>
            <a:tailEnd type="stealth" w="lg" len="lg"/>
          </a:ln>
          <a:effectLst/>
        </p:spPr>
      </p:cxnSp>
      <p:cxnSp>
        <p:nvCxnSpPr>
          <p:cNvPr id="52" name="Straight Connector 51"/>
          <p:cNvCxnSpPr/>
          <p:nvPr/>
        </p:nvCxnSpPr>
        <p:spPr>
          <a:xfrm flipH="1">
            <a:off x="871538" y="2562225"/>
            <a:ext cx="88978" cy="114300"/>
          </a:xfrm>
          <a:prstGeom prst="line">
            <a:avLst/>
          </a:prstGeom>
          <a:noFill/>
          <a:ln w="28575" cap="flat" cmpd="sng" algn="ctr">
            <a:solidFill>
              <a:srgbClr val="00FFFF"/>
            </a:solidFill>
            <a:prstDash val="solid"/>
            <a:tailEnd type="stealth" w="lg" len="lg"/>
          </a:ln>
          <a:effectLst/>
        </p:spPr>
      </p:cxnSp>
      <p:cxnSp>
        <p:nvCxnSpPr>
          <p:cNvPr id="54" name="Straight Connector 53"/>
          <p:cNvCxnSpPr/>
          <p:nvPr/>
        </p:nvCxnSpPr>
        <p:spPr>
          <a:xfrm flipH="1">
            <a:off x="647700" y="3048000"/>
            <a:ext cx="52388" cy="119063"/>
          </a:xfrm>
          <a:prstGeom prst="line">
            <a:avLst/>
          </a:prstGeom>
          <a:noFill/>
          <a:ln w="28575" cap="flat" cmpd="sng" algn="ctr">
            <a:solidFill>
              <a:srgbClr val="00FFFF"/>
            </a:solidFill>
            <a:prstDash val="solid"/>
            <a:tailEnd type="stealth" w="lg" len="lg"/>
          </a:ln>
          <a:effectLst/>
        </p:spPr>
      </p:cxnSp>
      <p:pic>
        <p:nvPicPr>
          <p:cNvPr id="3075" name="Picture 3" descr="D:\MJ\Pooja mam (physics)\Light – Reflection and Refraction\Raw\sta copy.png"/>
          <p:cNvPicPr>
            <a:picLocks noChangeAspect="1" noChangeArrowheads="1"/>
          </p:cNvPicPr>
          <p:nvPr/>
        </p:nvPicPr>
        <p:blipFill rotWithShape="1">
          <a:blip r:embed="rId3">
            <a:extLst>
              <a:ext uri="{28A0092B-C50C-407E-A947-70E740481C1C}">
                <a14:useLocalDpi xmlns:a14="http://schemas.microsoft.com/office/drawing/2010/main" val="0"/>
              </a:ext>
            </a:extLst>
          </a:blip>
          <a:srcRect l="10601" t="8311"/>
          <a:stretch/>
        </p:blipFill>
        <p:spPr bwMode="auto">
          <a:xfrm>
            <a:off x="783390" y="180022"/>
            <a:ext cx="1405020" cy="1287186"/>
          </a:xfrm>
          <a:prstGeom prst="rect">
            <a:avLst/>
          </a:prstGeom>
          <a:noFill/>
          <a:extLst>
            <a:ext uri="{909E8E84-426E-40DD-AFC4-6F175D3DCCD1}">
              <a14:hiddenFill xmlns:a14="http://schemas.microsoft.com/office/drawing/2010/main">
                <a:solidFill>
                  <a:srgbClr val="FFFFFF"/>
                </a:solidFill>
              </a14:hiddenFill>
            </a:ext>
          </a:extLst>
        </p:spPr>
      </p:pic>
      <p:cxnSp>
        <p:nvCxnSpPr>
          <p:cNvPr id="60" name="Straight Connector 59"/>
          <p:cNvCxnSpPr/>
          <p:nvPr/>
        </p:nvCxnSpPr>
        <p:spPr>
          <a:xfrm flipH="1">
            <a:off x="555152" y="882650"/>
            <a:ext cx="930748" cy="2536551"/>
          </a:xfrm>
          <a:prstGeom prst="line">
            <a:avLst/>
          </a:prstGeom>
          <a:noFill/>
          <a:ln w="38100" cap="flat" cmpd="sng" algn="ctr">
            <a:solidFill>
              <a:schemeClr val="bg1"/>
            </a:solidFill>
            <a:prstDash val="dash"/>
          </a:ln>
          <a:effectLst>
            <a:outerShdw blurRad="50800" dist="38100" sx="98000" sy="98000" algn="tl" rotWithShape="0">
              <a:prstClr val="black"/>
            </a:outerShdw>
          </a:effectLst>
        </p:spPr>
      </p:cxnSp>
      <p:pic>
        <p:nvPicPr>
          <p:cNvPr id="71" name="Picture 3" descr="D:\MJ\Pooja mam (physics)\Light – Reflection and Refraction\Raw\sta copy.png"/>
          <p:cNvPicPr>
            <a:picLocks noChangeAspect="1" noChangeArrowheads="1"/>
          </p:cNvPicPr>
          <p:nvPr/>
        </p:nvPicPr>
        <p:blipFill rotWithShape="1">
          <a:blip r:embed="rId3">
            <a:extLst>
              <a:ext uri="{28A0092B-C50C-407E-A947-70E740481C1C}">
                <a14:useLocalDpi xmlns:a14="http://schemas.microsoft.com/office/drawing/2010/main" val="0"/>
              </a:ext>
            </a:extLst>
          </a:blip>
          <a:srcRect l="10601" t="8311"/>
          <a:stretch/>
        </p:blipFill>
        <p:spPr bwMode="auto">
          <a:xfrm>
            <a:off x="960516" y="151760"/>
            <a:ext cx="1405020" cy="1287186"/>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3" descr="D:\MJ\Pooja mam (physics)\Light – Reflection and Refraction\Raw\sta copy.png"/>
          <p:cNvPicPr>
            <a:picLocks noChangeAspect="1" noChangeArrowheads="1"/>
          </p:cNvPicPr>
          <p:nvPr/>
        </p:nvPicPr>
        <p:blipFill rotWithShape="1">
          <a:blip r:embed="rId3">
            <a:extLst>
              <a:ext uri="{28A0092B-C50C-407E-A947-70E740481C1C}">
                <a14:useLocalDpi xmlns:a14="http://schemas.microsoft.com/office/drawing/2010/main" val="0"/>
              </a:ext>
            </a:extLst>
          </a:blip>
          <a:srcRect l="10601" t="8311"/>
          <a:stretch/>
        </p:blipFill>
        <p:spPr bwMode="auto">
          <a:xfrm>
            <a:off x="776019" y="216557"/>
            <a:ext cx="1405020" cy="1287186"/>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3" descr="D:\MJ\Pooja mam (physics)\Light – Reflection and Refraction\Raw\sta copy.png"/>
          <p:cNvPicPr>
            <a:picLocks noChangeAspect="1" noChangeArrowheads="1"/>
          </p:cNvPicPr>
          <p:nvPr/>
        </p:nvPicPr>
        <p:blipFill rotWithShape="1">
          <a:blip r:embed="rId3">
            <a:extLst>
              <a:ext uri="{28A0092B-C50C-407E-A947-70E740481C1C}">
                <a14:useLocalDpi xmlns:a14="http://schemas.microsoft.com/office/drawing/2010/main" val="0"/>
              </a:ext>
            </a:extLst>
          </a:blip>
          <a:srcRect l="10601" t="8311"/>
          <a:stretch/>
        </p:blipFill>
        <p:spPr bwMode="auto">
          <a:xfrm>
            <a:off x="679268" y="209550"/>
            <a:ext cx="1405020" cy="1287186"/>
          </a:xfrm>
          <a:prstGeom prst="rect">
            <a:avLst/>
          </a:prstGeom>
          <a:noFill/>
          <a:extLst>
            <a:ext uri="{909E8E84-426E-40DD-AFC4-6F175D3DCCD1}">
              <a14:hiddenFill xmlns:a14="http://schemas.microsoft.com/office/drawing/2010/main">
                <a:solidFill>
                  <a:srgbClr val="FFFFFF"/>
                </a:solidFill>
              </a14:hiddenFill>
            </a:ext>
          </a:extLst>
        </p:spPr>
      </p:pic>
      <p:sp>
        <p:nvSpPr>
          <p:cNvPr id="39" name="Rectangle 38"/>
          <p:cNvSpPr/>
          <p:nvPr/>
        </p:nvSpPr>
        <p:spPr>
          <a:xfrm>
            <a:off x="3026169" y="782864"/>
            <a:ext cx="3091663" cy="53457"/>
          </a:xfrm>
          <a:prstGeom prst="rect">
            <a:avLst/>
          </a:prstGeom>
          <a:gradFill flip="none" rotWithShape="1">
            <a:gsLst>
              <a:gs pos="0">
                <a:srgbClr val="FFFF00">
                  <a:alpha val="0"/>
                </a:srgbClr>
              </a:gs>
              <a:gs pos="54000">
                <a:srgbClr val="FFFF00"/>
              </a:gs>
              <a:gs pos="100000">
                <a:srgbClr val="FFFF00">
                  <a:alpha val="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0" name="Rectangle 39"/>
          <p:cNvSpPr/>
          <p:nvPr/>
        </p:nvSpPr>
        <p:spPr>
          <a:xfrm>
            <a:off x="2868649" y="361950"/>
            <a:ext cx="3406703" cy="461665"/>
          </a:xfrm>
          <a:prstGeom prst="rect">
            <a:avLst/>
          </a:prstGeom>
        </p:spPr>
        <p:txBody>
          <a:bodyPr wrap="none">
            <a:spAutoFit/>
          </a:bodyPr>
          <a:lstStyle/>
          <a:p>
            <a:pPr algn="ctr">
              <a:defRPr/>
            </a:pPr>
            <a:r>
              <a:rPr lang="en-US" sz="2400" b="1" dirty="0" smtClean="0">
                <a:solidFill>
                  <a:prstClr val="white"/>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TWINKLING OF STARS</a:t>
            </a:r>
            <a:endParaRPr lang="en-US" sz="2400" b="1" dirty="0">
              <a:solidFill>
                <a:prstClr val="white"/>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endParaRPr>
          </a:p>
        </p:txBody>
      </p:sp>
      <p:sp>
        <p:nvSpPr>
          <p:cNvPr id="31" name="Rectangle 30"/>
          <p:cNvSpPr/>
          <p:nvPr/>
        </p:nvSpPr>
        <p:spPr>
          <a:xfrm>
            <a:off x="3886201" y="971550"/>
            <a:ext cx="4876799" cy="646331"/>
          </a:xfrm>
          <a:prstGeom prst="rect">
            <a:avLst/>
          </a:prstGeom>
          <a:solidFill>
            <a:schemeClr val="tx1">
              <a:alpha val="51000"/>
            </a:schemeClr>
          </a:solidFill>
          <a:ln w="19050">
            <a:gradFill flip="none" rotWithShape="1">
              <a:gsLst>
                <a:gs pos="0">
                  <a:schemeClr val="bg1"/>
                </a:gs>
                <a:gs pos="75000">
                  <a:schemeClr val="bg1">
                    <a:alpha val="0"/>
                  </a:schemeClr>
                </a:gs>
              </a:gsLst>
              <a:lin ang="0" scaled="1"/>
              <a:tileRect/>
            </a:gra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prstClr val="white"/>
                </a:solidFill>
                <a:latin typeface="Aharoni" panose="02010803020104030203" pitchFamily="2" charset="-79"/>
                <a:cs typeface="Aharoni" panose="02010803020104030203" pitchFamily="2" charset="-79"/>
              </a:rPr>
              <a:t>Stars are </a:t>
            </a:r>
            <a:r>
              <a:rPr lang="en-US" sz="1600" dirty="0" smtClean="0">
                <a:solidFill>
                  <a:prstClr val="white"/>
                </a:solidFill>
                <a:latin typeface="Aharoni" panose="02010803020104030203" pitchFamily="2" charset="-79"/>
                <a:cs typeface="Aharoni" panose="02010803020104030203" pitchFamily="2" charset="-79"/>
              </a:rPr>
              <a:t>self luminous and can be seen at night in the absence of sunlight.</a:t>
            </a:r>
            <a:endParaRPr lang="en-US" sz="1600" dirty="0">
              <a:solidFill>
                <a:prstClr val="white"/>
              </a:solidFill>
              <a:latin typeface="Aharoni" panose="02010803020104030203" pitchFamily="2" charset="-79"/>
              <a:cs typeface="Aharoni" panose="02010803020104030203" pitchFamily="2" charset="-79"/>
            </a:endParaRPr>
          </a:p>
        </p:txBody>
      </p:sp>
      <p:sp>
        <p:nvSpPr>
          <p:cNvPr id="36" name="Rectangle 35"/>
          <p:cNvSpPr/>
          <p:nvPr/>
        </p:nvSpPr>
        <p:spPr>
          <a:xfrm>
            <a:off x="3886201" y="1693918"/>
            <a:ext cx="4876799" cy="646331"/>
          </a:xfrm>
          <a:prstGeom prst="rect">
            <a:avLst/>
          </a:prstGeom>
          <a:solidFill>
            <a:schemeClr val="tx1">
              <a:alpha val="51000"/>
            </a:schemeClr>
          </a:solidFill>
          <a:ln w="19050">
            <a:gradFill flip="none" rotWithShape="1">
              <a:gsLst>
                <a:gs pos="0">
                  <a:schemeClr val="bg1"/>
                </a:gs>
                <a:gs pos="75000">
                  <a:schemeClr val="bg1">
                    <a:alpha val="0"/>
                  </a:schemeClr>
                </a:gs>
              </a:gsLst>
              <a:lin ang="0" scaled="1"/>
              <a:tileRect/>
            </a:gra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smtClean="0">
                <a:solidFill>
                  <a:prstClr val="white"/>
                </a:solidFill>
                <a:latin typeface="Aharoni" panose="02010803020104030203" pitchFamily="2" charset="-79"/>
                <a:cs typeface="Aharoni" panose="02010803020104030203" pitchFamily="2" charset="-79"/>
              </a:rPr>
              <a:t>They appear to be point sources because of their being at a very large distance from us.</a:t>
            </a:r>
            <a:endParaRPr lang="en-US" sz="1600" dirty="0">
              <a:solidFill>
                <a:prstClr val="white"/>
              </a:solidFill>
              <a:latin typeface="Aharoni" panose="02010803020104030203" pitchFamily="2" charset="-79"/>
              <a:cs typeface="Aharoni" panose="02010803020104030203" pitchFamily="2" charset="-79"/>
            </a:endParaRPr>
          </a:p>
        </p:txBody>
      </p:sp>
      <p:sp>
        <p:nvSpPr>
          <p:cNvPr id="37" name="Rectangle 36"/>
          <p:cNvSpPr/>
          <p:nvPr/>
        </p:nvSpPr>
        <p:spPr>
          <a:xfrm>
            <a:off x="3886201" y="2416342"/>
            <a:ext cx="4876799" cy="1040922"/>
          </a:xfrm>
          <a:prstGeom prst="rect">
            <a:avLst/>
          </a:prstGeom>
          <a:solidFill>
            <a:schemeClr val="tx1">
              <a:alpha val="51000"/>
            </a:schemeClr>
          </a:solidFill>
          <a:ln w="19050">
            <a:gradFill flip="none" rotWithShape="1">
              <a:gsLst>
                <a:gs pos="0">
                  <a:schemeClr val="bg1"/>
                </a:gs>
                <a:gs pos="75000">
                  <a:schemeClr val="bg1">
                    <a:alpha val="0"/>
                  </a:schemeClr>
                </a:gs>
              </a:gsLst>
              <a:lin ang="0" scaled="1"/>
              <a:tileRect/>
            </a:gra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smtClean="0">
                <a:solidFill>
                  <a:prstClr val="white"/>
                </a:solidFill>
                <a:latin typeface="Aharoni" panose="02010803020104030203" pitchFamily="2" charset="-79"/>
                <a:cs typeface="Aharoni" panose="02010803020104030203" pitchFamily="2" charset="-79"/>
              </a:rPr>
              <a:t>The apparent position of the star keeps changing a bit. This is because of the motion of atmospheric air and changing air density and temperature.   </a:t>
            </a:r>
            <a:endParaRPr lang="en-US" sz="1600" dirty="0">
              <a:solidFill>
                <a:prstClr val="white"/>
              </a:solidFill>
              <a:latin typeface="Aharoni" panose="02010803020104030203" pitchFamily="2" charset="-79"/>
              <a:cs typeface="Aharoni" panose="02010803020104030203" pitchFamily="2" charset="-79"/>
            </a:endParaRPr>
          </a:p>
        </p:txBody>
      </p:sp>
      <p:sp>
        <p:nvSpPr>
          <p:cNvPr id="41" name="Rectangle 40"/>
          <p:cNvSpPr/>
          <p:nvPr/>
        </p:nvSpPr>
        <p:spPr>
          <a:xfrm>
            <a:off x="3886201" y="3536950"/>
            <a:ext cx="4876799" cy="1265154"/>
          </a:xfrm>
          <a:prstGeom prst="rect">
            <a:avLst/>
          </a:prstGeom>
          <a:solidFill>
            <a:schemeClr val="tx1">
              <a:alpha val="51000"/>
            </a:schemeClr>
          </a:solidFill>
          <a:ln w="19050">
            <a:gradFill flip="none" rotWithShape="1">
              <a:gsLst>
                <a:gs pos="0">
                  <a:schemeClr val="bg1"/>
                </a:gs>
                <a:gs pos="75000">
                  <a:schemeClr val="bg1">
                    <a:alpha val="0"/>
                  </a:schemeClr>
                </a:gs>
              </a:gsLst>
              <a:lin ang="0" scaled="1"/>
              <a:tileRect/>
            </a:gra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smtClean="0">
                <a:solidFill>
                  <a:prstClr val="white"/>
                </a:solidFill>
                <a:latin typeface="Aharoni" panose="02010803020104030203" pitchFamily="2" charset="-79"/>
                <a:cs typeface="Aharoni" panose="02010803020104030203" pitchFamily="2" charset="-79"/>
              </a:rPr>
              <a:t>Because of this, the refractive index of air keeps changing continuously because of this change, the position and brightness of the star keep changing continuously and the star appears to be twinkling. </a:t>
            </a:r>
            <a:endParaRPr lang="en-US" sz="1600" dirty="0">
              <a:solidFill>
                <a:prstClr val="white"/>
              </a:solidFill>
              <a:latin typeface="Aharoni" panose="02010803020104030203" pitchFamily="2" charset="-79"/>
              <a:cs typeface="Aharoni" panose="02010803020104030203" pitchFamily="2" charset="-79"/>
            </a:endParaRPr>
          </a:p>
        </p:txBody>
      </p:sp>
    </p:spTree>
    <p:extLst>
      <p:ext uri="{BB962C8B-B14F-4D97-AF65-F5344CB8AC3E}">
        <p14:creationId xmlns:p14="http://schemas.microsoft.com/office/powerpoint/2010/main" val="21662504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left)">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32"/>
                                        </p:tgtEl>
                                        <p:attrNameLst>
                                          <p:attrName>style.visibility</p:attrName>
                                        </p:attrNameLst>
                                      </p:cBhvr>
                                      <p:to>
                                        <p:strVal val="visible"/>
                                      </p:to>
                                    </p:set>
                                    <p:animEffect transition="in" filter="wipe(up)">
                                      <p:cBhvr>
                                        <p:cTn id="17" dur="500"/>
                                        <p:tgtEl>
                                          <p:spTgt spid="3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33"/>
                                        </p:tgtEl>
                                        <p:attrNameLst>
                                          <p:attrName>style.visibility</p:attrName>
                                        </p:attrNameLst>
                                      </p:cBhvr>
                                      <p:to>
                                        <p:strVal val="visible"/>
                                      </p:to>
                                    </p:set>
                                    <p:animEffect transition="in" filter="wipe(up)">
                                      <p:cBhvr>
                                        <p:cTn id="22" dur="500"/>
                                        <p:tgtEl>
                                          <p:spTgt spid="3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34"/>
                                        </p:tgtEl>
                                        <p:attrNameLst>
                                          <p:attrName>style.visibility</p:attrName>
                                        </p:attrNameLst>
                                      </p:cBhvr>
                                      <p:to>
                                        <p:strVal val="visible"/>
                                      </p:to>
                                    </p:set>
                                    <p:animEffect transition="in" filter="wipe(up)">
                                      <p:cBhvr>
                                        <p:cTn id="27" dur="500"/>
                                        <p:tgtEl>
                                          <p:spTgt spid="34"/>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35"/>
                                        </p:tgtEl>
                                        <p:attrNameLst>
                                          <p:attrName>style.visibility</p:attrName>
                                        </p:attrNameLst>
                                      </p:cBhvr>
                                      <p:to>
                                        <p:strVal val="visible"/>
                                      </p:to>
                                    </p:set>
                                    <p:animEffect transition="in" filter="wipe(up)">
                                      <p:cBhvr>
                                        <p:cTn id="32" dur="500"/>
                                        <p:tgtEl>
                                          <p:spTgt spid="35"/>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nodeType="click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wipe(up)">
                                      <p:cBhvr>
                                        <p:cTn id="37" dur="500"/>
                                        <p:tgtEl>
                                          <p:spTgt spid="19"/>
                                        </p:tgtEl>
                                      </p:cBhvr>
                                    </p:animEffect>
                                  </p:childTnLst>
                                </p:cTn>
                              </p:par>
                            </p:childTnLst>
                          </p:cTn>
                        </p:par>
                        <p:par>
                          <p:cTn id="38" fill="hold">
                            <p:stCondLst>
                              <p:cond delay="500"/>
                            </p:stCondLst>
                            <p:childTnLst>
                              <p:par>
                                <p:cTn id="39" presetID="22" presetClass="entr" presetSubtype="1" fill="hold" nodeType="afterEffect">
                                  <p:stCondLst>
                                    <p:cond delay="0"/>
                                  </p:stCondLst>
                                  <p:childTnLst>
                                    <p:set>
                                      <p:cBhvr>
                                        <p:cTn id="40" dur="1" fill="hold">
                                          <p:stCondLst>
                                            <p:cond delay="0"/>
                                          </p:stCondLst>
                                        </p:cTn>
                                        <p:tgtEl>
                                          <p:spTgt spid="47"/>
                                        </p:tgtEl>
                                        <p:attrNameLst>
                                          <p:attrName>style.visibility</p:attrName>
                                        </p:attrNameLst>
                                      </p:cBhvr>
                                      <p:to>
                                        <p:strVal val="visible"/>
                                      </p:to>
                                    </p:set>
                                    <p:animEffect transition="in" filter="wipe(up)">
                                      <p:cBhvr>
                                        <p:cTn id="41" dur="500"/>
                                        <p:tgtEl>
                                          <p:spTgt spid="47"/>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1" fill="hold" nodeType="clickEffect">
                                  <p:stCondLst>
                                    <p:cond delay="0"/>
                                  </p:stCondLst>
                                  <p:childTnLst>
                                    <p:set>
                                      <p:cBhvr>
                                        <p:cTn id="45" dur="1" fill="hold">
                                          <p:stCondLst>
                                            <p:cond delay="0"/>
                                          </p:stCondLst>
                                        </p:cTn>
                                        <p:tgtEl>
                                          <p:spTgt spid="20"/>
                                        </p:tgtEl>
                                        <p:attrNameLst>
                                          <p:attrName>style.visibility</p:attrName>
                                        </p:attrNameLst>
                                      </p:cBhvr>
                                      <p:to>
                                        <p:strVal val="visible"/>
                                      </p:to>
                                    </p:set>
                                    <p:animEffect transition="in" filter="wipe(up)">
                                      <p:cBhvr>
                                        <p:cTn id="46" dur="500"/>
                                        <p:tgtEl>
                                          <p:spTgt spid="20"/>
                                        </p:tgtEl>
                                      </p:cBhvr>
                                    </p:animEffect>
                                  </p:childTnLst>
                                </p:cTn>
                              </p:par>
                            </p:childTnLst>
                          </p:cTn>
                        </p:par>
                        <p:par>
                          <p:cTn id="47" fill="hold">
                            <p:stCondLst>
                              <p:cond delay="500"/>
                            </p:stCondLst>
                            <p:childTnLst>
                              <p:par>
                                <p:cTn id="48" presetID="22" presetClass="entr" presetSubtype="1" fill="hold" nodeType="afterEffect">
                                  <p:stCondLst>
                                    <p:cond delay="0"/>
                                  </p:stCondLst>
                                  <p:childTnLst>
                                    <p:set>
                                      <p:cBhvr>
                                        <p:cTn id="49" dur="1" fill="hold">
                                          <p:stCondLst>
                                            <p:cond delay="0"/>
                                          </p:stCondLst>
                                        </p:cTn>
                                        <p:tgtEl>
                                          <p:spTgt spid="49"/>
                                        </p:tgtEl>
                                        <p:attrNameLst>
                                          <p:attrName>style.visibility</p:attrName>
                                        </p:attrNameLst>
                                      </p:cBhvr>
                                      <p:to>
                                        <p:strVal val="visible"/>
                                      </p:to>
                                    </p:set>
                                    <p:animEffect transition="in" filter="wipe(up)">
                                      <p:cBhvr>
                                        <p:cTn id="50" dur="500"/>
                                        <p:tgtEl>
                                          <p:spTgt spid="49"/>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1" fill="hold" nodeType="clickEffect">
                                  <p:stCondLst>
                                    <p:cond delay="0"/>
                                  </p:stCondLst>
                                  <p:childTnLst>
                                    <p:set>
                                      <p:cBhvr>
                                        <p:cTn id="54" dur="1" fill="hold">
                                          <p:stCondLst>
                                            <p:cond delay="0"/>
                                          </p:stCondLst>
                                        </p:cTn>
                                        <p:tgtEl>
                                          <p:spTgt spid="21"/>
                                        </p:tgtEl>
                                        <p:attrNameLst>
                                          <p:attrName>style.visibility</p:attrName>
                                        </p:attrNameLst>
                                      </p:cBhvr>
                                      <p:to>
                                        <p:strVal val="visible"/>
                                      </p:to>
                                    </p:set>
                                    <p:animEffect transition="in" filter="wipe(up)">
                                      <p:cBhvr>
                                        <p:cTn id="55" dur="500"/>
                                        <p:tgtEl>
                                          <p:spTgt spid="21"/>
                                        </p:tgtEl>
                                      </p:cBhvr>
                                    </p:animEffect>
                                  </p:childTnLst>
                                </p:cTn>
                              </p:par>
                            </p:childTnLst>
                          </p:cTn>
                        </p:par>
                        <p:par>
                          <p:cTn id="56" fill="hold">
                            <p:stCondLst>
                              <p:cond delay="500"/>
                            </p:stCondLst>
                            <p:childTnLst>
                              <p:par>
                                <p:cTn id="57" presetID="22" presetClass="entr" presetSubtype="1" fill="hold" nodeType="afterEffect">
                                  <p:stCondLst>
                                    <p:cond delay="0"/>
                                  </p:stCondLst>
                                  <p:childTnLst>
                                    <p:set>
                                      <p:cBhvr>
                                        <p:cTn id="58" dur="1" fill="hold">
                                          <p:stCondLst>
                                            <p:cond delay="0"/>
                                          </p:stCondLst>
                                        </p:cTn>
                                        <p:tgtEl>
                                          <p:spTgt spid="50"/>
                                        </p:tgtEl>
                                        <p:attrNameLst>
                                          <p:attrName>style.visibility</p:attrName>
                                        </p:attrNameLst>
                                      </p:cBhvr>
                                      <p:to>
                                        <p:strVal val="visible"/>
                                      </p:to>
                                    </p:set>
                                    <p:animEffect transition="in" filter="wipe(up)">
                                      <p:cBhvr>
                                        <p:cTn id="59" dur="500"/>
                                        <p:tgtEl>
                                          <p:spTgt spid="50"/>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1" fill="hold" nodeType="clickEffect">
                                  <p:stCondLst>
                                    <p:cond delay="0"/>
                                  </p:stCondLst>
                                  <p:childTnLst>
                                    <p:set>
                                      <p:cBhvr>
                                        <p:cTn id="63" dur="1" fill="hold">
                                          <p:stCondLst>
                                            <p:cond delay="0"/>
                                          </p:stCondLst>
                                        </p:cTn>
                                        <p:tgtEl>
                                          <p:spTgt spid="22"/>
                                        </p:tgtEl>
                                        <p:attrNameLst>
                                          <p:attrName>style.visibility</p:attrName>
                                        </p:attrNameLst>
                                      </p:cBhvr>
                                      <p:to>
                                        <p:strVal val="visible"/>
                                      </p:to>
                                    </p:set>
                                    <p:animEffect transition="in" filter="wipe(up)">
                                      <p:cBhvr>
                                        <p:cTn id="64" dur="500"/>
                                        <p:tgtEl>
                                          <p:spTgt spid="22"/>
                                        </p:tgtEl>
                                      </p:cBhvr>
                                    </p:animEffect>
                                  </p:childTnLst>
                                </p:cTn>
                              </p:par>
                            </p:childTnLst>
                          </p:cTn>
                        </p:par>
                        <p:par>
                          <p:cTn id="65" fill="hold">
                            <p:stCondLst>
                              <p:cond delay="500"/>
                            </p:stCondLst>
                            <p:childTnLst>
                              <p:par>
                                <p:cTn id="66" presetID="22" presetClass="entr" presetSubtype="1" fill="hold" nodeType="afterEffect">
                                  <p:stCondLst>
                                    <p:cond delay="0"/>
                                  </p:stCondLst>
                                  <p:childTnLst>
                                    <p:set>
                                      <p:cBhvr>
                                        <p:cTn id="67" dur="1" fill="hold">
                                          <p:stCondLst>
                                            <p:cond delay="0"/>
                                          </p:stCondLst>
                                        </p:cTn>
                                        <p:tgtEl>
                                          <p:spTgt spid="52"/>
                                        </p:tgtEl>
                                        <p:attrNameLst>
                                          <p:attrName>style.visibility</p:attrName>
                                        </p:attrNameLst>
                                      </p:cBhvr>
                                      <p:to>
                                        <p:strVal val="visible"/>
                                      </p:to>
                                    </p:set>
                                    <p:animEffect transition="in" filter="wipe(up)">
                                      <p:cBhvr>
                                        <p:cTn id="68" dur="500"/>
                                        <p:tgtEl>
                                          <p:spTgt spid="52"/>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ntr" presetSubtype="1" fill="hold" nodeType="clickEffect">
                                  <p:stCondLst>
                                    <p:cond delay="0"/>
                                  </p:stCondLst>
                                  <p:childTnLst>
                                    <p:set>
                                      <p:cBhvr>
                                        <p:cTn id="72" dur="1" fill="hold">
                                          <p:stCondLst>
                                            <p:cond delay="0"/>
                                          </p:stCondLst>
                                        </p:cTn>
                                        <p:tgtEl>
                                          <p:spTgt spid="23"/>
                                        </p:tgtEl>
                                        <p:attrNameLst>
                                          <p:attrName>style.visibility</p:attrName>
                                        </p:attrNameLst>
                                      </p:cBhvr>
                                      <p:to>
                                        <p:strVal val="visible"/>
                                      </p:to>
                                    </p:set>
                                    <p:animEffect transition="in" filter="wipe(up)">
                                      <p:cBhvr>
                                        <p:cTn id="73" dur="500"/>
                                        <p:tgtEl>
                                          <p:spTgt spid="23"/>
                                        </p:tgtEl>
                                      </p:cBhvr>
                                    </p:animEffect>
                                  </p:childTnLst>
                                </p:cTn>
                              </p:par>
                            </p:childTnLst>
                          </p:cTn>
                        </p:par>
                        <p:par>
                          <p:cTn id="74" fill="hold">
                            <p:stCondLst>
                              <p:cond delay="500"/>
                            </p:stCondLst>
                            <p:childTnLst>
                              <p:par>
                                <p:cTn id="75" presetID="22" presetClass="entr" presetSubtype="1" fill="hold" nodeType="afterEffect">
                                  <p:stCondLst>
                                    <p:cond delay="0"/>
                                  </p:stCondLst>
                                  <p:childTnLst>
                                    <p:set>
                                      <p:cBhvr>
                                        <p:cTn id="76" dur="1" fill="hold">
                                          <p:stCondLst>
                                            <p:cond delay="0"/>
                                          </p:stCondLst>
                                        </p:cTn>
                                        <p:tgtEl>
                                          <p:spTgt spid="54"/>
                                        </p:tgtEl>
                                        <p:attrNameLst>
                                          <p:attrName>style.visibility</p:attrName>
                                        </p:attrNameLst>
                                      </p:cBhvr>
                                      <p:to>
                                        <p:strVal val="visible"/>
                                      </p:to>
                                    </p:set>
                                    <p:animEffect transition="in" filter="wipe(up)">
                                      <p:cBhvr>
                                        <p:cTn id="77" dur="500"/>
                                        <p:tgtEl>
                                          <p:spTgt spid="54"/>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4" fill="hold" nodeType="clickEffect">
                                  <p:stCondLst>
                                    <p:cond delay="0"/>
                                  </p:stCondLst>
                                  <p:childTnLst>
                                    <p:set>
                                      <p:cBhvr>
                                        <p:cTn id="81" dur="1" fill="hold">
                                          <p:stCondLst>
                                            <p:cond delay="0"/>
                                          </p:stCondLst>
                                        </p:cTn>
                                        <p:tgtEl>
                                          <p:spTgt spid="60"/>
                                        </p:tgtEl>
                                        <p:attrNameLst>
                                          <p:attrName>style.visibility</p:attrName>
                                        </p:attrNameLst>
                                      </p:cBhvr>
                                      <p:to>
                                        <p:strVal val="visible"/>
                                      </p:to>
                                    </p:set>
                                    <p:animEffect transition="in" filter="wipe(down)">
                                      <p:cBhvr>
                                        <p:cTn id="82" dur="500"/>
                                        <p:tgtEl>
                                          <p:spTgt spid="60"/>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nodeType="clickEffect">
                                  <p:stCondLst>
                                    <p:cond delay="0"/>
                                  </p:stCondLst>
                                  <p:childTnLst>
                                    <p:set>
                                      <p:cBhvr>
                                        <p:cTn id="86" dur="1" fill="hold">
                                          <p:stCondLst>
                                            <p:cond delay="0"/>
                                          </p:stCondLst>
                                        </p:cTn>
                                        <p:tgtEl>
                                          <p:spTgt spid="3075"/>
                                        </p:tgtEl>
                                        <p:attrNameLst>
                                          <p:attrName>style.visibility</p:attrName>
                                        </p:attrNameLst>
                                      </p:cBhvr>
                                      <p:to>
                                        <p:strVal val="visible"/>
                                      </p:to>
                                    </p:set>
                                    <p:animEffect transition="in" filter="fade">
                                      <p:cBhvr>
                                        <p:cTn id="87" dur="500"/>
                                        <p:tgtEl>
                                          <p:spTgt spid="3075"/>
                                        </p:tgtEl>
                                      </p:cBhvr>
                                    </p:animEffect>
                                  </p:childTnLst>
                                </p:cTn>
                              </p:par>
                            </p:childTnLst>
                          </p:cTn>
                        </p:par>
                      </p:childTnLst>
                    </p:cTn>
                  </p:par>
                  <p:par>
                    <p:cTn id="88" fill="hold">
                      <p:stCondLst>
                        <p:cond delay="indefinite"/>
                      </p:stCondLst>
                      <p:childTnLst>
                        <p:par>
                          <p:cTn id="89" fill="hold">
                            <p:stCondLst>
                              <p:cond delay="0"/>
                            </p:stCondLst>
                            <p:childTnLst>
                              <p:par>
                                <p:cTn id="90" presetID="1" presetClass="exit" presetSubtype="0" fill="hold" nodeType="clickEffect">
                                  <p:stCondLst>
                                    <p:cond delay="0"/>
                                  </p:stCondLst>
                                  <p:childTnLst>
                                    <p:set>
                                      <p:cBhvr>
                                        <p:cTn id="91" dur="1" fill="hold">
                                          <p:stCondLst>
                                            <p:cond delay="0"/>
                                          </p:stCondLst>
                                        </p:cTn>
                                        <p:tgtEl>
                                          <p:spTgt spid="3075"/>
                                        </p:tgtEl>
                                        <p:attrNameLst>
                                          <p:attrName>style.visibility</p:attrName>
                                        </p:attrNameLst>
                                      </p:cBhvr>
                                      <p:to>
                                        <p:strVal val="hidden"/>
                                      </p:to>
                                    </p:set>
                                  </p:childTnLst>
                                </p:cTn>
                              </p:par>
                              <p:par>
                                <p:cTn id="92" presetID="10" presetClass="entr" presetSubtype="0" fill="hold" nodeType="withEffect">
                                  <p:stCondLst>
                                    <p:cond delay="0"/>
                                  </p:stCondLst>
                                  <p:childTnLst>
                                    <p:set>
                                      <p:cBhvr>
                                        <p:cTn id="93" dur="1" fill="hold">
                                          <p:stCondLst>
                                            <p:cond delay="0"/>
                                          </p:stCondLst>
                                        </p:cTn>
                                        <p:tgtEl>
                                          <p:spTgt spid="71"/>
                                        </p:tgtEl>
                                        <p:attrNameLst>
                                          <p:attrName>style.visibility</p:attrName>
                                        </p:attrNameLst>
                                      </p:cBhvr>
                                      <p:to>
                                        <p:strVal val="visible"/>
                                      </p:to>
                                    </p:set>
                                    <p:animEffect transition="in" filter="fade">
                                      <p:cBhvr>
                                        <p:cTn id="94" dur="500"/>
                                        <p:tgtEl>
                                          <p:spTgt spid="71"/>
                                        </p:tgtEl>
                                      </p:cBhvr>
                                    </p:animEffect>
                                  </p:childTnLst>
                                </p:cTn>
                              </p:par>
                            </p:childTnLst>
                          </p:cTn>
                        </p:par>
                      </p:childTnLst>
                    </p:cTn>
                  </p:par>
                  <p:par>
                    <p:cTn id="95" fill="hold">
                      <p:stCondLst>
                        <p:cond delay="indefinite"/>
                      </p:stCondLst>
                      <p:childTnLst>
                        <p:par>
                          <p:cTn id="96" fill="hold">
                            <p:stCondLst>
                              <p:cond delay="0"/>
                            </p:stCondLst>
                            <p:childTnLst>
                              <p:par>
                                <p:cTn id="97" presetID="1" presetClass="exit" presetSubtype="0" fill="hold" nodeType="clickEffect">
                                  <p:stCondLst>
                                    <p:cond delay="0"/>
                                  </p:stCondLst>
                                  <p:childTnLst>
                                    <p:set>
                                      <p:cBhvr>
                                        <p:cTn id="98" dur="1" fill="hold">
                                          <p:stCondLst>
                                            <p:cond delay="0"/>
                                          </p:stCondLst>
                                        </p:cTn>
                                        <p:tgtEl>
                                          <p:spTgt spid="71"/>
                                        </p:tgtEl>
                                        <p:attrNameLst>
                                          <p:attrName>style.visibility</p:attrName>
                                        </p:attrNameLst>
                                      </p:cBhvr>
                                      <p:to>
                                        <p:strVal val="hidden"/>
                                      </p:to>
                                    </p:set>
                                  </p:childTnLst>
                                </p:cTn>
                              </p:par>
                            </p:childTnLst>
                          </p:cTn>
                        </p:par>
                        <p:par>
                          <p:cTn id="99" fill="hold">
                            <p:stCondLst>
                              <p:cond delay="0"/>
                            </p:stCondLst>
                            <p:childTnLst>
                              <p:par>
                                <p:cTn id="100" presetID="10" presetClass="entr" presetSubtype="0" fill="hold" nodeType="afterEffect">
                                  <p:stCondLst>
                                    <p:cond delay="0"/>
                                  </p:stCondLst>
                                  <p:childTnLst>
                                    <p:set>
                                      <p:cBhvr>
                                        <p:cTn id="101" dur="1" fill="hold">
                                          <p:stCondLst>
                                            <p:cond delay="0"/>
                                          </p:stCondLst>
                                        </p:cTn>
                                        <p:tgtEl>
                                          <p:spTgt spid="72"/>
                                        </p:tgtEl>
                                        <p:attrNameLst>
                                          <p:attrName>style.visibility</p:attrName>
                                        </p:attrNameLst>
                                      </p:cBhvr>
                                      <p:to>
                                        <p:strVal val="visible"/>
                                      </p:to>
                                    </p:set>
                                    <p:animEffect transition="in" filter="fade">
                                      <p:cBhvr>
                                        <p:cTn id="102" dur="500"/>
                                        <p:tgtEl>
                                          <p:spTgt spid="72"/>
                                        </p:tgtEl>
                                      </p:cBhvr>
                                    </p:animEffect>
                                  </p:childTnLst>
                                </p:cTn>
                              </p:par>
                            </p:childTnLst>
                          </p:cTn>
                        </p:par>
                      </p:childTnLst>
                    </p:cTn>
                  </p:par>
                  <p:par>
                    <p:cTn id="103" fill="hold">
                      <p:stCondLst>
                        <p:cond delay="indefinite"/>
                      </p:stCondLst>
                      <p:childTnLst>
                        <p:par>
                          <p:cTn id="104" fill="hold">
                            <p:stCondLst>
                              <p:cond delay="0"/>
                            </p:stCondLst>
                            <p:childTnLst>
                              <p:par>
                                <p:cTn id="105" presetID="1" presetClass="exit" presetSubtype="0" fill="hold" nodeType="clickEffect">
                                  <p:stCondLst>
                                    <p:cond delay="0"/>
                                  </p:stCondLst>
                                  <p:childTnLst>
                                    <p:set>
                                      <p:cBhvr>
                                        <p:cTn id="106" dur="1" fill="hold">
                                          <p:stCondLst>
                                            <p:cond delay="0"/>
                                          </p:stCondLst>
                                        </p:cTn>
                                        <p:tgtEl>
                                          <p:spTgt spid="72"/>
                                        </p:tgtEl>
                                        <p:attrNameLst>
                                          <p:attrName>style.visibility</p:attrName>
                                        </p:attrNameLst>
                                      </p:cBhvr>
                                      <p:to>
                                        <p:strVal val="hidden"/>
                                      </p:to>
                                    </p:set>
                                  </p:childTnLst>
                                </p:cTn>
                              </p:par>
                            </p:childTnLst>
                          </p:cTn>
                        </p:par>
                        <p:par>
                          <p:cTn id="107" fill="hold">
                            <p:stCondLst>
                              <p:cond delay="0"/>
                            </p:stCondLst>
                            <p:childTnLst>
                              <p:par>
                                <p:cTn id="108" presetID="10" presetClass="entr" presetSubtype="0" fill="hold" nodeType="afterEffect">
                                  <p:stCondLst>
                                    <p:cond delay="0"/>
                                  </p:stCondLst>
                                  <p:childTnLst>
                                    <p:set>
                                      <p:cBhvr>
                                        <p:cTn id="109" dur="1" fill="hold">
                                          <p:stCondLst>
                                            <p:cond delay="0"/>
                                          </p:stCondLst>
                                        </p:cTn>
                                        <p:tgtEl>
                                          <p:spTgt spid="73"/>
                                        </p:tgtEl>
                                        <p:attrNameLst>
                                          <p:attrName>style.visibility</p:attrName>
                                        </p:attrNameLst>
                                      </p:cBhvr>
                                      <p:to>
                                        <p:strVal val="visible"/>
                                      </p:to>
                                    </p:set>
                                    <p:animEffect transition="in" filter="fade">
                                      <p:cBhvr>
                                        <p:cTn id="110" dur="500"/>
                                        <p:tgtEl>
                                          <p:spTgt spid="73"/>
                                        </p:tgtEl>
                                      </p:cBhvr>
                                    </p:animEffect>
                                  </p:childTnLst>
                                </p:cTn>
                              </p:par>
                            </p:childTnLst>
                          </p:cTn>
                        </p:par>
                      </p:childTnLst>
                    </p:cTn>
                  </p:par>
                  <p:par>
                    <p:cTn id="111" fill="hold">
                      <p:stCondLst>
                        <p:cond delay="indefinite"/>
                      </p:stCondLst>
                      <p:childTnLst>
                        <p:par>
                          <p:cTn id="112" fill="hold">
                            <p:stCondLst>
                              <p:cond delay="0"/>
                            </p:stCondLst>
                            <p:childTnLst>
                              <p:par>
                                <p:cTn id="113" presetID="22" presetClass="entr" presetSubtype="8" fill="hold" grpId="0" nodeType="clickEffect">
                                  <p:stCondLst>
                                    <p:cond delay="0"/>
                                  </p:stCondLst>
                                  <p:childTnLst>
                                    <p:set>
                                      <p:cBhvr>
                                        <p:cTn id="114" dur="1" fill="hold">
                                          <p:stCondLst>
                                            <p:cond delay="0"/>
                                          </p:stCondLst>
                                        </p:cTn>
                                        <p:tgtEl>
                                          <p:spTgt spid="31"/>
                                        </p:tgtEl>
                                        <p:attrNameLst>
                                          <p:attrName>style.visibility</p:attrName>
                                        </p:attrNameLst>
                                      </p:cBhvr>
                                      <p:to>
                                        <p:strVal val="visible"/>
                                      </p:to>
                                    </p:set>
                                    <p:animEffect transition="in" filter="wipe(left)">
                                      <p:cBhvr>
                                        <p:cTn id="115" dur="500"/>
                                        <p:tgtEl>
                                          <p:spTgt spid="31"/>
                                        </p:tgtEl>
                                      </p:cBhvr>
                                    </p:animEffect>
                                  </p:childTnLst>
                                </p:cTn>
                              </p:par>
                            </p:childTnLst>
                          </p:cTn>
                        </p:par>
                      </p:childTnLst>
                    </p:cTn>
                  </p:par>
                  <p:par>
                    <p:cTn id="116" fill="hold">
                      <p:stCondLst>
                        <p:cond delay="indefinite"/>
                      </p:stCondLst>
                      <p:childTnLst>
                        <p:par>
                          <p:cTn id="117" fill="hold">
                            <p:stCondLst>
                              <p:cond delay="0"/>
                            </p:stCondLst>
                            <p:childTnLst>
                              <p:par>
                                <p:cTn id="118" presetID="22" presetClass="entr" presetSubtype="8" fill="hold" grpId="0" nodeType="clickEffect">
                                  <p:stCondLst>
                                    <p:cond delay="0"/>
                                  </p:stCondLst>
                                  <p:childTnLst>
                                    <p:set>
                                      <p:cBhvr>
                                        <p:cTn id="119" dur="1" fill="hold">
                                          <p:stCondLst>
                                            <p:cond delay="0"/>
                                          </p:stCondLst>
                                        </p:cTn>
                                        <p:tgtEl>
                                          <p:spTgt spid="36"/>
                                        </p:tgtEl>
                                        <p:attrNameLst>
                                          <p:attrName>style.visibility</p:attrName>
                                        </p:attrNameLst>
                                      </p:cBhvr>
                                      <p:to>
                                        <p:strVal val="visible"/>
                                      </p:to>
                                    </p:set>
                                    <p:animEffect transition="in" filter="wipe(left)">
                                      <p:cBhvr>
                                        <p:cTn id="120" dur="500"/>
                                        <p:tgtEl>
                                          <p:spTgt spid="36"/>
                                        </p:tgtEl>
                                      </p:cBhvr>
                                    </p:animEffect>
                                  </p:childTnLst>
                                </p:cTn>
                              </p:par>
                            </p:childTnLst>
                          </p:cTn>
                        </p:par>
                      </p:childTnLst>
                    </p:cTn>
                  </p:par>
                  <p:par>
                    <p:cTn id="121" fill="hold">
                      <p:stCondLst>
                        <p:cond delay="indefinite"/>
                      </p:stCondLst>
                      <p:childTnLst>
                        <p:par>
                          <p:cTn id="122" fill="hold">
                            <p:stCondLst>
                              <p:cond delay="0"/>
                            </p:stCondLst>
                            <p:childTnLst>
                              <p:par>
                                <p:cTn id="123" presetID="22" presetClass="entr" presetSubtype="8" fill="hold" grpId="0" nodeType="clickEffect">
                                  <p:stCondLst>
                                    <p:cond delay="0"/>
                                  </p:stCondLst>
                                  <p:childTnLst>
                                    <p:set>
                                      <p:cBhvr>
                                        <p:cTn id="124" dur="1" fill="hold">
                                          <p:stCondLst>
                                            <p:cond delay="0"/>
                                          </p:stCondLst>
                                        </p:cTn>
                                        <p:tgtEl>
                                          <p:spTgt spid="37"/>
                                        </p:tgtEl>
                                        <p:attrNameLst>
                                          <p:attrName>style.visibility</p:attrName>
                                        </p:attrNameLst>
                                      </p:cBhvr>
                                      <p:to>
                                        <p:strVal val="visible"/>
                                      </p:to>
                                    </p:set>
                                    <p:animEffect transition="in" filter="wipe(left)">
                                      <p:cBhvr>
                                        <p:cTn id="125" dur="500"/>
                                        <p:tgtEl>
                                          <p:spTgt spid="37"/>
                                        </p:tgtEl>
                                      </p:cBhvr>
                                    </p:animEffect>
                                  </p:childTnLst>
                                </p:cTn>
                              </p:par>
                            </p:childTnLst>
                          </p:cTn>
                        </p:par>
                      </p:childTnLst>
                    </p:cTn>
                  </p:par>
                  <p:par>
                    <p:cTn id="126" fill="hold">
                      <p:stCondLst>
                        <p:cond delay="indefinite"/>
                      </p:stCondLst>
                      <p:childTnLst>
                        <p:par>
                          <p:cTn id="127" fill="hold">
                            <p:stCondLst>
                              <p:cond delay="0"/>
                            </p:stCondLst>
                            <p:childTnLst>
                              <p:par>
                                <p:cTn id="128" presetID="22" presetClass="entr" presetSubtype="8" fill="hold" grpId="0" nodeType="clickEffect">
                                  <p:stCondLst>
                                    <p:cond delay="0"/>
                                  </p:stCondLst>
                                  <p:childTnLst>
                                    <p:set>
                                      <p:cBhvr>
                                        <p:cTn id="129" dur="1" fill="hold">
                                          <p:stCondLst>
                                            <p:cond delay="0"/>
                                          </p:stCondLst>
                                        </p:cTn>
                                        <p:tgtEl>
                                          <p:spTgt spid="41"/>
                                        </p:tgtEl>
                                        <p:attrNameLst>
                                          <p:attrName>style.visibility</p:attrName>
                                        </p:attrNameLst>
                                      </p:cBhvr>
                                      <p:to>
                                        <p:strVal val="visible"/>
                                      </p:to>
                                    </p:set>
                                    <p:animEffect transition="in" filter="wipe(left)">
                                      <p:cBhvr>
                                        <p:cTn id="130"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31" grpId="0" animBg="1"/>
      <p:bldP spid="36" grpId="0" animBg="1"/>
      <p:bldP spid="37" grpId="0" animBg="1"/>
      <p:bldP spid="41"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descr="D:\MJ\Pooja mam (physics)\Light – Reflection and Refraction\Raw\twinkl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1" y="-19050"/>
            <a:ext cx="9182347" cy="516255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rot="2652171">
            <a:off x="1405771" y="3359592"/>
            <a:ext cx="938077" cy="400110"/>
          </a:xfrm>
          <a:prstGeom prst="rect">
            <a:avLst/>
          </a:prstGeom>
        </p:spPr>
        <p:txBody>
          <a:bodyPr wrap="none">
            <a:spAutoFit/>
          </a:bodyPr>
          <a:lstStyle/>
          <a:p>
            <a:r>
              <a:rPr lang="en-US" altLang="en-US" sz="2000" b="1" dirty="0" smtClean="0">
                <a:solidFill>
                  <a:prstClr val="black"/>
                </a:solidFill>
              </a:rPr>
              <a:t>Denser</a:t>
            </a:r>
            <a:endParaRPr lang="en-US" altLang="en-US" sz="2000" b="1" dirty="0">
              <a:solidFill>
                <a:prstClr val="black"/>
              </a:solidFill>
            </a:endParaRPr>
          </a:p>
        </p:txBody>
      </p:sp>
      <p:sp>
        <p:nvSpPr>
          <p:cNvPr id="4" name="Rectangle 3"/>
          <p:cNvSpPr/>
          <p:nvPr/>
        </p:nvSpPr>
        <p:spPr>
          <a:xfrm rot="2652171">
            <a:off x="2212489" y="2431707"/>
            <a:ext cx="765274" cy="400110"/>
          </a:xfrm>
          <a:prstGeom prst="rect">
            <a:avLst/>
          </a:prstGeom>
        </p:spPr>
        <p:txBody>
          <a:bodyPr wrap="none">
            <a:spAutoFit/>
          </a:bodyPr>
          <a:lstStyle/>
          <a:p>
            <a:r>
              <a:rPr lang="en-US" altLang="en-US" sz="2000" b="1" dirty="0" smtClean="0">
                <a:solidFill>
                  <a:prstClr val="black"/>
                </a:solidFill>
              </a:rPr>
              <a:t>Rarer</a:t>
            </a:r>
            <a:endParaRPr lang="en-US" altLang="en-US" sz="2000" b="1" dirty="0">
              <a:solidFill>
                <a:prstClr val="black"/>
              </a:solidFill>
            </a:endParaRPr>
          </a:p>
        </p:txBody>
      </p:sp>
      <p:grpSp>
        <p:nvGrpSpPr>
          <p:cNvPr id="17" name="Group 16"/>
          <p:cNvGrpSpPr/>
          <p:nvPr/>
        </p:nvGrpSpPr>
        <p:grpSpPr>
          <a:xfrm>
            <a:off x="1913506" y="2189980"/>
            <a:ext cx="1968941" cy="923330"/>
            <a:chOff x="3420576" y="-862601"/>
            <a:chExt cx="1968941" cy="923330"/>
          </a:xfrm>
        </p:grpSpPr>
        <p:sp>
          <p:nvSpPr>
            <p:cNvPr id="18" name="Rounded Rectangular Callout 17"/>
            <p:cNvSpPr/>
            <p:nvPr/>
          </p:nvSpPr>
          <p:spPr>
            <a:xfrm>
              <a:off x="3420576" y="-858135"/>
              <a:ext cx="1968941" cy="914398"/>
            </a:xfrm>
            <a:prstGeom prst="wedgeRoundRectCallout">
              <a:avLst>
                <a:gd name="adj1" fmla="val -47015"/>
                <a:gd name="adj2" fmla="val 90648"/>
                <a:gd name="adj3" fmla="val 16667"/>
              </a:avLst>
            </a:prstGeom>
            <a:gradFill flip="none" rotWithShape="1">
              <a:gsLst>
                <a:gs pos="0">
                  <a:srgbClr val="CC66FF">
                    <a:tint val="66000"/>
                    <a:satMod val="160000"/>
                  </a:srgbClr>
                </a:gs>
                <a:gs pos="50000">
                  <a:srgbClr val="CC66FF">
                    <a:tint val="44500"/>
                    <a:satMod val="160000"/>
                  </a:srgbClr>
                </a:gs>
                <a:gs pos="100000">
                  <a:srgbClr val="CC66FF">
                    <a:tint val="23500"/>
                    <a:satMod val="160000"/>
                  </a:srgbClr>
                </a:gs>
              </a:gsLst>
              <a:lin ang="16200000" scaled="1"/>
              <a:tileRect/>
            </a:gradFill>
            <a:ln w="28575">
              <a:solidFill>
                <a:schemeClr val="bg1"/>
              </a:solidFill>
            </a:ln>
            <a:effectLst>
              <a:outerShdw blurRad="63500" sx="102000" sy="102000" algn="ctr" rotWithShape="0">
                <a:prstClr val="black">
                  <a:alpha val="40000"/>
                </a:prstClr>
              </a:outerShdw>
            </a:effectLst>
          </p:spPr>
          <p:style>
            <a:lnRef idx="1">
              <a:schemeClr val="accent2"/>
            </a:lnRef>
            <a:fillRef idx="2">
              <a:schemeClr val="accent2"/>
            </a:fillRef>
            <a:effectRef idx="1">
              <a:schemeClr val="accent2"/>
            </a:effectRef>
            <a:fontRef idx="minor">
              <a:schemeClr val="dk1"/>
            </a:fontRef>
          </p:style>
          <p:txBody>
            <a:bodyPr rtlCol="0" anchor="ctr"/>
            <a:lstStyle/>
            <a:p>
              <a:pPr algn="ctr"/>
              <a:endParaRPr lang="en-IN" b="1" dirty="0">
                <a:solidFill>
                  <a:prstClr val="black"/>
                </a:solidFill>
                <a:latin typeface="Bookman Old Style" panose="02050604050505020204" pitchFamily="18" charset="0"/>
              </a:endParaRPr>
            </a:p>
          </p:txBody>
        </p:sp>
        <p:sp>
          <p:nvSpPr>
            <p:cNvPr id="19" name="Rectangle 18"/>
            <p:cNvSpPr/>
            <p:nvPr/>
          </p:nvSpPr>
          <p:spPr>
            <a:xfrm>
              <a:off x="3441358" y="-862601"/>
              <a:ext cx="1927377" cy="923330"/>
            </a:xfrm>
            <a:prstGeom prst="rect">
              <a:avLst/>
            </a:prstGeom>
          </p:spPr>
          <p:txBody>
            <a:bodyPr wrap="square">
              <a:spAutoFit/>
            </a:bodyPr>
            <a:lstStyle/>
            <a:p>
              <a:pPr algn="ctr"/>
              <a:r>
                <a:rPr lang="en-US" b="1" dirty="0">
                  <a:solidFill>
                    <a:prstClr val="black"/>
                  </a:solidFill>
                </a:rPr>
                <a:t>The layer which is closest to the earth is denser</a:t>
              </a:r>
            </a:p>
          </p:txBody>
        </p:sp>
      </p:grpSp>
      <p:grpSp>
        <p:nvGrpSpPr>
          <p:cNvPr id="20" name="Group 19"/>
          <p:cNvGrpSpPr/>
          <p:nvPr/>
        </p:nvGrpSpPr>
        <p:grpSpPr>
          <a:xfrm>
            <a:off x="2438400" y="1343620"/>
            <a:ext cx="2120115" cy="923330"/>
            <a:chOff x="3377305" y="-862601"/>
            <a:chExt cx="2120115" cy="923330"/>
          </a:xfrm>
        </p:grpSpPr>
        <p:sp>
          <p:nvSpPr>
            <p:cNvPr id="21" name="Rounded Rectangular Callout 20"/>
            <p:cNvSpPr/>
            <p:nvPr/>
          </p:nvSpPr>
          <p:spPr>
            <a:xfrm>
              <a:off x="3452892" y="-858135"/>
              <a:ext cx="1968941" cy="914398"/>
            </a:xfrm>
            <a:prstGeom prst="wedgeRoundRectCallout">
              <a:avLst>
                <a:gd name="adj1" fmla="val -39597"/>
                <a:gd name="adj2" fmla="val 89259"/>
                <a:gd name="adj3" fmla="val 16667"/>
              </a:avLst>
            </a:prstGeom>
            <a:gradFill flip="none" rotWithShape="1">
              <a:gsLst>
                <a:gs pos="0">
                  <a:srgbClr val="CC66FF">
                    <a:tint val="66000"/>
                    <a:satMod val="160000"/>
                  </a:srgbClr>
                </a:gs>
                <a:gs pos="50000">
                  <a:srgbClr val="CC66FF">
                    <a:tint val="44500"/>
                    <a:satMod val="160000"/>
                  </a:srgbClr>
                </a:gs>
                <a:gs pos="100000">
                  <a:srgbClr val="CC66FF">
                    <a:tint val="23500"/>
                    <a:satMod val="160000"/>
                  </a:srgbClr>
                </a:gs>
              </a:gsLst>
              <a:lin ang="16200000" scaled="1"/>
              <a:tileRect/>
            </a:gradFill>
            <a:ln w="28575">
              <a:solidFill>
                <a:schemeClr val="bg1"/>
              </a:solidFill>
            </a:ln>
            <a:effectLst>
              <a:outerShdw blurRad="63500" sx="102000" sy="102000" algn="ctr" rotWithShape="0">
                <a:prstClr val="black">
                  <a:alpha val="40000"/>
                </a:prstClr>
              </a:outerShdw>
            </a:effectLst>
          </p:spPr>
          <p:style>
            <a:lnRef idx="1">
              <a:schemeClr val="accent2"/>
            </a:lnRef>
            <a:fillRef idx="2">
              <a:schemeClr val="accent2"/>
            </a:fillRef>
            <a:effectRef idx="1">
              <a:schemeClr val="accent2"/>
            </a:effectRef>
            <a:fontRef idx="minor">
              <a:schemeClr val="dk1"/>
            </a:fontRef>
          </p:style>
          <p:txBody>
            <a:bodyPr rtlCol="0" anchor="ctr"/>
            <a:lstStyle/>
            <a:p>
              <a:pPr algn="ctr"/>
              <a:endParaRPr lang="en-IN" b="1" dirty="0">
                <a:solidFill>
                  <a:prstClr val="black"/>
                </a:solidFill>
                <a:latin typeface="Bookman Old Style" panose="02050604050505020204" pitchFamily="18" charset="0"/>
              </a:endParaRPr>
            </a:p>
          </p:txBody>
        </p:sp>
        <p:sp>
          <p:nvSpPr>
            <p:cNvPr id="22" name="Rectangle 21"/>
            <p:cNvSpPr/>
            <p:nvPr/>
          </p:nvSpPr>
          <p:spPr>
            <a:xfrm>
              <a:off x="3377305" y="-862601"/>
              <a:ext cx="2120115" cy="923330"/>
            </a:xfrm>
            <a:prstGeom prst="rect">
              <a:avLst/>
            </a:prstGeom>
          </p:spPr>
          <p:txBody>
            <a:bodyPr wrap="square">
              <a:spAutoFit/>
            </a:bodyPr>
            <a:lstStyle/>
            <a:p>
              <a:pPr algn="ctr"/>
              <a:r>
                <a:rPr lang="en-US" b="1" dirty="0">
                  <a:solidFill>
                    <a:sysClr val="windowText" lastClr="000000"/>
                  </a:solidFill>
                </a:rPr>
                <a:t>The layer which is away  from the earth is rarer</a:t>
              </a:r>
            </a:p>
          </p:txBody>
        </p:sp>
      </p:grpSp>
      <p:pic>
        <p:nvPicPr>
          <p:cNvPr id="25" name="Picture 2" descr="F:\PPT\English Med\Science\Ch. 7 (Shankaran Sir\New Folder\moon.jpg"/>
          <p:cNvPicPr>
            <a:picLocks noChangeAspect="1" noChangeArrowheads="1"/>
          </p:cNvPicPr>
          <p:nvPr/>
        </p:nvPicPr>
        <p:blipFill>
          <a:blip r:embed="rId3" cstate="print"/>
          <a:srcRect/>
          <a:stretch>
            <a:fillRect/>
          </a:stretch>
        </p:blipFill>
        <p:spPr bwMode="auto">
          <a:xfrm>
            <a:off x="914400" y="752538"/>
            <a:ext cx="681064" cy="687145"/>
          </a:xfrm>
          <a:prstGeom prst="rect">
            <a:avLst/>
          </a:prstGeom>
          <a:noFill/>
        </p:spPr>
      </p:pic>
      <p:pic>
        <p:nvPicPr>
          <p:cNvPr id="26" name="Picture 25" descr="LED-Traffic-Signal.jpg"/>
          <p:cNvPicPr>
            <a:picLocks noChangeAspect="1"/>
          </p:cNvPicPr>
          <p:nvPr/>
        </p:nvPicPr>
        <p:blipFill rotWithShape="1">
          <a:blip r:embed="rId4">
            <a:clrChange>
              <a:clrFrom>
                <a:srgbClr val="FFFFFF"/>
              </a:clrFrom>
              <a:clrTo>
                <a:srgbClr val="FFFFFF">
                  <a:alpha val="0"/>
                </a:srgbClr>
              </a:clrTo>
            </a:clrChange>
          </a:blip>
          <a:srcRect l="28407" r="28660"/>
          <a:stretch/>
        </p:blipFill>
        <p:spPr>
          <a:xfrm>
            <a:off x="2727960" y="821696"/>
            <a:ext cx="891540" cy="758882"/>
          </a:xfrm>
          <a:prstGeom prst="rect">
            <a:avLst/>
          </a:prstGeom>
        </p:spPr>
      </p:pic>
      <p:pic>
        <p:nvPicPr>
          <p:cNvPr id="27" name="Picture 26" descr="sig2.jpg"/>
          <p:cNvPicPr>
            <a:picLocks noChangeAspect="1"/>
          </p:cNvPicPr>
          <p:nvPr/>
        </p:nvPicPr>
        <p:blipFill rotWithShape="1">
          <a:blip r:embed="rId5">
            <a:clrChange>
              <a:clrFrom>
                <a:srgbClr val="FFFFFF"/>
              </a:clrFrom>
              <a:clrTo>
                <a:srgbClr val="FFFFFF">
                  <a:alpha val="0"/>
                </a:srgbClr>
              </a:clrTo>
            </a:clrChange>
          </a:blip>
          <a:srcRect l="28519" r="28665"/>
          <a:stretch/>
        </p:blipFill>
        <p:spPr>
          <a:xfrm>
            <a:off x="2727960" y="1565307"/>
            <a:ext cx="891540" cy="620149"/>
          </a:xfrm>
          <a:prstGeom prst="rect">
            <a:avLst/>
          </a:prstGeom>
        </p:spPr>
      </p:pic>
      <p:sp>
        <p:nvSpPr>
          <p:cNvPr id="28" name="Oval 27"/>
          <p:cNvSpPr/>
          <p:nvPr/>
        </p:nvSpPr>
        <p:spPr>
          <a:xfrm>
            <a:off x="1343742" y="829202"/>
            <a:ext cx="67818" cy="69056"/>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Bookman Old Style" panose="02050604050505020204" pitchFamily="18" charset="0"/>
            </a:endParaRPr>
          </a:p>
        </p:txBody>
      </p:sp>
      <p:sp>
        <p:nvSpPr>
          <p:cNvPr id="29" name="Oval 28"/>
          <p:cNvSpPr/>
          <p:nvPr/>
        </p:nvSpPr>
        <p:spPr>
          <a:xfrm>
            <a:off x="1191341" y="824439"/>
            <a:ext cx="67818" cy="69056"/>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Bookman Old Style" panose="02050604050505020204" pitchFamily="18" charset="0"/>
            </a:endParaRPr>
          </a:p>
        </p:txBody>
      </p:sp>
      <p:sp>
        <p:nvSpPr>
          <p:cNvPr id="30" name="Oval 29"/>
          <p:cNvSpPr/>
          <p:nvPr/>
        </p:nvSpPr>
        <p:spPr>
          <a:xfrm>
            <a:off x="1057990" y="917219"/>
            <a:ext cx="67818" cy="69056"/>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Bookman Old Style" panose="02050604050505020204" pitchFamily="18" charset="0"/>
            </a:endParaRPr>
          </a:p>
        </p:txBody>
      </p:sp>
      <p:sp>
        <p:nvSpPr>
          <p:cNvPr id="31" name="Oval 30"/>
          <p:cNvSpPr/>
          <p:nvPr/>
        </p:nvSpPr>
        <p:spPr>
          <a:xfrm>
            <a:off x="986552" y="1043516"/>
            <a:ext cx="67818" cy="69056"/>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Bookman Old Style" panose="02050604050505020204" pitchFamily="18" charset="0"/>
            </a:endParaRPr>
          </a:p>
        </p:txBody>
      </p:sp>
      <p:sp>
        <p:nvSpPr>
          <p:cNvPr id="32" name="Oval 31"/>
          <p:cNvSpPr/>
          <p:nvPr/>
        </p:nvSpPr>
        <p:spPr>
          <a:xfrm>
            <a:off x="1200866" y="972078"/>
            <a:ext cx="67818" cy="69056"/>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Bookman Old Style" panose="02050604050505020204" pitchFamily="18" charset="0"/>
            </a:endParaRPr>
          </a:p>
        </p:txBody>
      </p:sp>
      <p:sp>
        <p:nvSpPr>
          <p:cNvPr id="33" name="Oval 32"/>
          <p:cNvSpPr/>
          <p:nvPr/>
        </p:nvSpPr>
        <p:spPr>
          <a:xfrm>
            <a:off x="1392320" y="964458"/>
            <a:ext cx="67818" cy="69056"/>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Bookman Old Style" panose="02050604050505020204" pitchFamily="18" charset="0"/>
            </a:endParaRPr>
          </a:p>
        </p:txBody>
      </p:sp>
      <p:sp>
        <p:nvSpPr>
          <p:cNvPr id="34" name="Oval 33"/>
          <p:cNvSpPr/>
          <p:nvPr/>
        </p:nvSpPr>
        <p:spPr>
          <a:xfrm>
            <a:off x="1425901" y="1122574"/>
            <a:ext cx="67818" cy="69056"/>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Bookman Old Style" panose="02050604050505020204" pitchFamily="18" charset="0"/>
            </a:endParaRPr>
          </a:p>
        </p:txBody>
      </p:sp>
      <p:sp>
        <p:nvSpPr>
          <p:cNvPr id="35" name="Oval 34"/>
          <p:cNvSpPr/>
          <p:nvPr/>
        </p:nvSpPr>
        <p:spPr>
          <a:xfrm>
            <a:off x="1281121" y="1107334"/>
            <a:ext cx="67818" cy="69056"/>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Bookman Old Style" panose="02050604050505020204" pitchFamily="18" charset="0"/>
            </a:endParaRPr>
          </a:p>
        </p:txBody>
      </p:sp>
      <p:sp>
        <p:nvSpPr>
          <p:cNvPr id="36" name="Oval 35"/>
          <p:cNvSpPr/>
          <p:nvPr/>
        </p:nvSpPr>
        <p:spPr>
          <a:xfrm>
            <a:off x="1153241" y="1091142"/>
            <a:ext cx="67818" cy="69056"/>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Bookman Old Style" panose="02050604050505020204" pitchFamily="18" charset="0"/>
            </a:endParaRPr>
          </a:p>
        </p:txBody>
      </p:sp>
      <p:sp>
        <p:nvSpPr>
          <p:cNvPr id="37" name="Oval 36"/>
          <p:cNvSpPr/>
          <p:nvPr/>
        </p:nvSpPr>
        <p:spPr>
          <a:xfrm>
            <a:off x="1057990" y="1186392"/>
            <a:ext cx="67818" cy="69056"/>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Bookman Old Style" panose="02050604050505020204" pitchFamily="18" charset="0"/>
            </a:endParaRPr>
          </a:p>
        </p:txBody>
      </p:sp>
      <p:sp>
        <p:nvSpPr>
          <p:cNvPr id="38" name="Oval 37"/>
          <p:cNvSpPr/>
          <p:nvPr/>
        </p:nvSpPr>
        <p:spPr>
          <a:xfrm>
            <a:off x="1181816" y="1269644"/>
            <a:ext cx="67818" cy="69056"/>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Bookman Old Style" panose="02050604050505020204" pitchFamily="18" charset="0"/>
            </a:endParaRPr>
          </a:p>
        </p:txBody>
      </p:sp>
      <p:sp>
        <p:nvSpPr>
          <p:cNvPr id="39" name="Oval 38"/>
          <p:cNvSpPr/>
          <p:nvPr/>
        </p:nvSpPr>
        <p:spPr>
          <a:xfrm>
            <a:off x="1343742" y="1257830"/>
            <a:ext cx="67818" cy="69056"/>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Bookman Old Style" panose="02050604050505020204" pitchFamily="18" charset="0"/>
            </a:endParaRPr>
          </a:p>
        </p:txBody>
      </p:sp>
      <p:grpSp>
        <p:nvGrpSpPr>
          <p:cNvPr id="59" name="Group 58"/>
          <p:cNvGrpSpPr/>
          <p:nvPr/>
        </p:nvGrpSpPr>
        <p:grpSpPr>
          <a:xfrm>
            <a:off x="2144414" y="590550"/>
            <a:ext cx="1970386" cy="932182"/>
            <a:chOff x="3530785" y="-867027"/>
            <a:chExt cx="1970386" cy="932182"/>
          </a:xfrm>
        </p:grpSpPr>
        <p:sp>
          <p:nvSpPr>
            <p:cNvPr id="60" name="Rounded Rectangular Callout 59"/>
            <p:cNvSpPr/>
            <p:nvPr/>
          </p:nvSpPr>
          <p:spPr>
            <a:xfrm>
              <a:off x="3531508" y="-867027"/>
              <a:ext cx="1968941" cy="914398"/>
            </a:xfrm>
            <a:prstGeom prst="wedgeRoundRectCallout">
              <a:avLst>
                <a:gd name="adj1" fmla="val -82696"/>
                <a:gd name="adj2" fmla="val -12476"/>
                <a:gd name="adj3" fmla="val 16667"/>
              </a:avLst>
            </a:prstGeom>
            <a:gradFill flip="none" rotWithShape="1">
              <a:gsLst>
                <a:gs pos="0">
                  <a:srgbClr val="CC66FF">
                    <a:tint val="66000"/>
                    <a:satMod val="160000"/>
                  </a:srgbClr>
                </a:gs>
                <a:gs pos="50000">
                  <a:srgbClr val="CC66FF">
                    <a:tint val="44500"/>
                    <a:satMod val="160000"/>
                  </a:srgbClr>
                </a:gs>
                <a:gs pos="100000">
                  <a:srgbClr val="CC66FF">
                    <a:tint val="23500"/>
                    <a:satMod val="160000"/>
                  </a:srgbClr>
                </a:gs>
              </a:gsLst>
              <a:lin ang="16200000" scaled="1"/>
              <a:tileRect/>
            </a:gradFill>
            <a:ln w="28575">
              <a:solidFill>
                <a:schemeClr val="bg1"/>
              </a:solidFill>
            </a:ln>
            <a:effectLst>
              <a:outerShdw blurRad="63500" sx="102000" sy="102000" algn="ctr" rotWithShape="0">
                <a:prstClr val="black">
                  <a:alpha val="40000"/>
                </a:prstClr>
              </a:outerShdw>
            </a:effectLst>
          </p:spPr>
          <p:style>
            <a:lnRef idx="1">
              <a:schemeClr val="accent2"/>
            </a:lnRef>
            <a:fillRef idx="2">
              <a:schemeClr val="accent2"/>
            </a:fillRef>
            <a:effectRef idx="1">
              <a:schemeClr val="accent2"/>
            </a:effectRef>
            <a:fontRef idx="minor">
              <a:schemeClr val="dk1"/>
            </a:fontRef>
          </p:style>
          <p:txBody>
            <a:bodyPr rtlCol="0" anchor="ctr"/>
            <a:lstStyle/>
            <a:p>
              <a:pPr algn="ctr"/>
              <a:endParaRPr lang="en-IN" b="1" dirty="0">
                <a:solidFill>
                  <a:prstClr val="black"/>
                </a:solidFill>
                <a:latin typeface="Bookman Old Style" panose="02050604050505020204" pitchFamily="18" charset="0"/>
              </a:endParaRPr>
            </a:p>
          </p:txBody>
        </p:sp>
        <p:sp>
          <p:nvSpPr>
            <p:cNvPr id="61" name="Rectangle 60"/>
            <p:cNvSpPr/>
            <p:nvPr/>
          </p:nvSpPr>
          <p:spPr>
            <a:xfrm>
              <a:off x="3530785" y="-858175"/>
              <a:ext cx="1970386" cy="923330"/>
            </a:xfrm>
            <a:prstGeom prst="rect">
              <a:avLst/>
            </a:prstGeom>
          </p:spPr>
          <p:txBody>
            <a:bodyPr wrap="square">
              <a:spAutoFit/>
            </a:bodyPr>
            <a:lstStyle/>
            <a:p>
              <a:pPr algn="ctr"/>
              <a:r>
                <a:rPr lang="en-US" b="1" dirty="0">
                  <a:solidFill>
                    <a:prstClr val="black"/>
                  </a:solidFill>
                </a:rPr>
                <a:t>Planet is nearer to the earth compared to </a:t>
              </a:r>
              <a:r>
                <a:rPr lang="en-US" b="1" dirty="0" smtClean="0">
                  <a:solidFill>
                    <a:prstClr val="black"/>
                  </a:solidFill>
                </a:rPr>
                <a:t>stars</a:t>
              </a:r>
              <a:endParaRPr lang="en-US" b="1" dirty="0">
                <a:solidFill>
                  <a:prstClr val="black"/>
                </a:solidFill>
              </a:endParaRPr>
            </a:p>
          </p:txBody>
        </p:sp>
      </p:grpSp>
      <p:grpSp>
        <p:nvGrpSpPr>
          <p:cNvPr id="62" name="Group 61"/>
          <p:cNvGrpSpPr/>
          <p:nvPr/>
        </p:nvGrpSpPr>
        <p:grpSpPr>
          <a:xfrm>
            <a:off x="1819722" y="913154"/>
            <a:ext cx="2599878" cy="1214432"/>
            <a:chOff x="3464233" y="-867027"/>
            <a:chExt cx="2599878" cy="1214432"/>
          </a:xfrm>
        </p:grpSpPr>
        <p:sp>
          <p:nvSpPr>
            <p:cNvPr id="63" name="Rounded Rectangular Callout 62"/>
            <p:cNvSpPr/>
            <p:nvPr/>
          </p:nvSpPr>
          <p:spPr>
            <a:xfrm>
              <a:off x="3537844" y="-867027"/>
              <a:ext cx="2452656" cy="1214432"/>
            </a:xfrm>
            <a:prstGeom prst="wedgeRoundRectCallout">
              <a:avLst>
                <a:gd name="adj1" fmla="val -65703"/>
                <a:gd name="adj2" fmla="val -38976"/>
                <a:gd name="adj3" fmla="val 16667"/>
              </a:avLst>
            </a:prstGeom>
            <a:gradFill flip="none" rotWithShape="1">
              <a:gsLst>
                <a:gs pos="0">
                  <a:srgbClr val="CC66FF">
                    <a:tint val="66000"/>
                    <a:satMod val="160000"/>
                  </a:srgbClr>
                </a:gs>
                <a:gs pos="50000">
                  <a:srgbClr val="CC66FF">
                    <a:tint val="44500"/>
                    <a:satMod val="160000"/>
                  </a:srgbClr>
                </a:gs>
                <a:gs pos="100000">
                  <a:srgbClr val="CC66FF">
                    <a:tint val="23500"/>
                    <a:satMod val="160000"/>
                  </a:srgbClr>
                </a:gs>
              </a:gsLst>
              <a:lin ang="16200000" scaled="1"/>
              <a:tileRect/>
            </a:gradFill>
            <a:ln w="28575">
              <a:solidFill>
                <a:schemeClr val="bg1"/>
              </a:solidFill>
            </a:ln>
            <a:effectLst>
              <a:outerShdw blurRad="63500" sx="102000" sy="102000" algn="ctr" rotWithShape="0">
                <a:prstClr val="black">
                  <a:alpha val="40000"/>
                </a:prstClr>
              </a:outerShdw>
            </a:effectLst>
          </p:spPr>
          <p:style>
            <a:lnRef idx="1">
              <a:schemeClr val="accent2"/>
            </a:lnRef>
            <a:fillRef idx="2">
              <a:schemeClr val="accent2"/>
            </a:fillRef>
            <a:effectRef idx="1">
              <a:schemeClr val="accent2"/>
            </a:effectRef>
            <a:fontRef idx="minor">
              <a:schemeClr val="dk1"/>
            </a:fontRef>
          </p:style>
          <p:txBody>
            <a:bodyPr rtlCol="0" anchor="ctr"/>
            <a:lstStyle/>
            <a:p>
              <a:pPr algn="ctr"/>
              <a:endParaRPr lang="en-IN" b="1" dirty="0">
                <a:solidFill>
                  <a:prstClr val="black"/>
                </a:solidFill>
                <a:latin typeface="Bookman Old Style" panose="02050604050505020204" pitchFamily="18" charset="0"/>
              </a:endParaRPr>
            </a:p>
          </p:txBody>
        </p:sp>
        <p:sp>
          <p:nvSpPr>
            <p:cNvPr id="64" name="Rectangle 63"/>
            <p:cNvSpPr/>
            <p:nvPr/>
          </p:nvSpPr>
          <p:spPr>
            <a:xfrm>
              <a:off x="3464233" y="-859975"/>
              <a:ext cx="2599878" cy="1200329"/>
            </a:xfrm>
            <a:prstGeom prst="rect">
              <a:avLst/>
            </a:prstGeom>
          </p:spPr>
          <p:txBody>
            <a:bodyPr wrap="square">
              <a:spAutoFit/>
            </a:bodyPr>
            <a:lstStyle/>
            <a:p>
              <a:pPr algn="ctr"/>
              <a:r>
                <a:rPr lang="en-US" b="1" dirty="0">
                  <a:solidFill>
                    <a:sysClr val="windowText" lastClr="000000"/>
                  </a:solidFill>
                </a:rPr>
                <a:t>So planets </a:t>
              </a:r>
              <a:r>
                <a:rPr lang="en-US" b="1" dirty="0" smtClean="0">
                  <a:solidFill>
                    <a:sysClr val="windowText" lastClr="000000"/>
                  </a:solidFill>
                </a:rPr>
                <a:t>can be considered as collection </a:t>
              </a:r>
              <a:r>
                <a:rPr lang="en-US" b="1" dirty="0">
                  <a:solidFill>
                    <a:sysClr val="windowText" lastClr="000000"/>
                  </a:solidFill>
                </a:rPr>
                <a:t>of large number </a:t>
              </a:r>
              <a:endParaRPr lang="en-US" b="1" dirty="0" smtClean="0">
                <a:solidFill>
                  <a:sysClr val="windowText" lastClr="000000"/>
                </a:solidFill>
              </a:endParaRPr>
            </a:p>
            <a:p>
              <a:pPr algn="ctr"/>
              <a:r>
                <a:rPr lang="en-US" b="1" dirty="0" smtClean="0">
                  <a:solidFill>
                    <a:sysClr val="windowText" lastClr="000000"/>
                  </a:solidFill>
                </a:rPr>
                <a:t>of </a:t>
              </a:r>
              <a:r>
                <a:rPr lang="en-US" b="1" dirty="0">
                  <a:solidFill>
                    <a:sysClr val="windowText" lastClr="000000"/>
                  </a:solidFill>
                </a:rPr>
                <a:t>point sources</a:t>
              </a:r>
            </a:p>
          </p:txBody>
        </p:sp>
      </p:grpSp>
      <p:sp>
        <p:nvSpPr>
          <p:cNvPr id="40" name="Rectangle 39"/>
          <p:cNvSpPr/>
          <p:nvPr/>
        </p:nvSpPr>
        <p:spPr>
          <a:xfrm>
            <a:off x="228600" y="285750"/>
            <a:ext cx="4445448" cy="461665"/>
          </a:xfrm>
          <a:prstGeom prst="rect">
            <a:avLst/>
          </a:prstGeom>
        </p:spPr>
        <p:txBody>
          <a:bodyPr wrap="none">
            <a:spAutoFit/>
          </a:bodyPr>
          <a:lstStyle/>
          <a:p>
            <a:pPr algn="ctr">
              <a:defRPr/>
            </a:pPr>
            <a:r>
              <a:rPr lang="en-US" sz="2400" b="1" dirty="0">
                <a:solidFill>
                  <a:prstClr val="white"/>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Why planets do not twinkle ?</a:t>
            </a:r>
          </a:p>
        </p:txBody>
      </p:sp>
      <p:sp>
        <p:nvSpPr>
          <p:cNvPr id="41" name="Rectangle 40"/>
          <p:cNvSpPr/>
          <p:nvPr/>
        </p:nvSpPr>
        <p:spPr>
          <a:xfrm>
            <a:off x="3886201" y="895350"/>
            <a:ext cx="4876799" cy="646331"/>
          </a:xfrm>
          <a:prstGeom prst="rect">
            <a:avLst/>
          </a:prstGeom>
          <a:solidFill>
            <a:schemeClr val="tx1">
              <a:alpha val="51000"/>
            </a:schemeClr>
          </a:solidFill>
          <a:ln w="19050">
            <a:gradFill flip="none" rotWithShape="1">
              <a:gsLst>
                <a:gs pos="0">
                  <a:schemeClr val="bg1"/>
                </a:gs>
                <a:gs pos="75000">
                  <a:schemeClr val="bg1">
                    <a:alpha val="0"/>
                  </a:schemeClr>
                </a:gs>
              </a:gsLst>
              <a:lin ang="0" scaled="1"/>
              <a:tileRect/>
            </a:gra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smtClean="0">
                <a:solidFill>
                  <a:prstClr val="white"/>
                </a:solidFill>
                <a:latin typeface="Aharoni" panose="02010803020104030203" pitchFamily="2" charset="-79"/>
                <a:cs typeface="Aharoni" panose="02010803020104030203" pitchFamily="2" charset="-79"/>
              </a:rPr>
              <a:t>Planets are much closer to us as compared to stars.</a:t>
            </a:r>
            <a:endParaRPr lang="en-US" sz="1600" dirty="0">
              <a:solidFill>
                <a:prstClr val="white"/>
              </a:solidFill>
              <a:latin typeface="Aharoni" panose="02010803020104030203" pitchFamily="2" charset="-79"/>
              <a:cs typeface="Aharoni" panose="02010803020104030203" pitchFamily="2" charset="-79"/>
            </a:endParaRPr>
          </a:p>
        </p:txBody>
      </p:sp>
      <p:sp>
        <p:nvSpPr>
          <p:cNvPr id="42" name="Rectangle 41"/>
          <p:cNvSpPr/>
          <p:nvPr/>
        </p:nvSpPr>
        <p:spPr>
          <a:xfrm>
            <a:off x="3886200" y="1656220"/>
            <a:ext cx="4876799" cy="646331"/>
          </a:xfrm>
          <a:prstGeom prst="rect">
            <a:avLst/>
          </a:prstGeom>
          <a:solidFill>
            <a:schemeClr val="tx1">
              <a:alpha val="51000"/>
            </a:schemeClr>
          </a:solidFill>
          <a:ln w="19050">
            <a:gradFill flip="none" rotWithShape="1">
              <a:gsLst>
                <a:gs pos="0">
                  <a:schemeClr val="bg1"/>
                </a:gs>
                <a:gs pos="75000">
                  <a:schemeClr val="bg1">
                    <a:alpha val="0"/>
                  </a:schemeClr>
                </a:gs>
              </a:gsLst>
              <a:lin ang="0" scaled="1"/>
              <a:tileRect/>
            </a:gra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smtClean="0">
                <a:solidFill>
                  <a:prstClr val="white"/>
                </a:solidFill>
                <a:latin typeface="Aharoni" panose="02010803020104030203" pitchFamily="2" charset="-79"/>
                <a:cs typeface="Aharoni" panose="02010803020104030203" pitchFamily="2" charset="-79"/>
              </a:rPr>
              <a:t>They, therefore, do not appear as point sources but appear as collection of point.</a:t>
            </a:r>
            <a:endParaRPr lang="en-US" sz="1600" dirty="0">
              <a:solidFill>
                <a:prstClr val="white"/>
              </a:solidFill>
              <a:latin typeface="Aharoni" panose="02010803020104030203" pitchFamily="2" charset="-79"/>
              <a:cs typeface="Aharoni" panose="02010803020104030203" pitchFamily="2" charset="-79"/>
            </a:endParaRPr>
          </a:p>
        </p:txBody>
      </p:sp>
      <p:sp>
        <p:nvSpPr>
          <p:cNvPr id="43" name="Rectangle 42"/>
          <p:cNvSpPr/>
          <p:nvPr/>
        </p:nvSpPr>
        <p:spPr>
          <a:xfrm>
            <a:off x="3886200" y="2417090"/>
            <a:ext cx="4876799" cy="782060"/>
          </a:xfrm>
          <a:prstGeom prst="rect">
            <a:avLst/>
          </a:prstGeom>
          <a:solidFill>
            <a:schemeClr val="tx1">
              <a:alpha val="51000"/>
            </a:schemeClr>
          </a:solidFill>
          <a:ln w="19050">
            <a:gradFill flip="none" rotWithShape="1">
              <a:gsLst>
                <a:gs pos="0">
                  <a:schemeClr val="bg1"/>
                </a:gs>
                <a:gs pos="75000">
                  <a:schemeClr val="bg1">
                    <a:alpha val="0"/>
                  </a:schemeClr>
                </a:gs>
              </a:gsLst>
              <a:lin ang="0" scaled="1"/>
              <a:tileRect/>
            </a:gra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smtClean="0">
                <a:solidFill>
                  <a:prstClr val="white"/>
                </a:solidFill>
                <a:latin typeface="Aharoni" panose="02010803020104030203" pitchFamily="2" charset="-79"/>
                <a:cs typeface="Aharoni" panose="02010803020104030203" pitchFamily="2" charset="-79"/>
              </a:rPr>
              <a:t>Because of changes in atmospheric refractive index the position as well as the brightness of individual point source changes.</a:t>
            </a:r>
            <a:endParaRPr lang="en-US" sz="1600" dirty="0">
              <a:solidFill>
                <a:prstClr val="white"/>
              </a:solidFill>
              <a:latin typeface="Aharoni" panose="02010803020104030203" pitchFamily="2" charset="-79"/>
              <a:cs typeface="Aharoni" panose="02010803020104030203" pitchFamily="2" charset="-79"/>
            </a:endParaRPr>
          </a:p>
        </p:txBody>
      </p:sp>
      <p:sp>
        <p:nvSpPr>
          <p:cNvPr id="44" name="Rectangle 43"/>
          <p:cNvSpPr/>
          <p:nvPr/>
        </p:nvSpPr>
        <p:spPr>
          <a:xfrm>
            <a:off x="3886200" y="3313690"/>
            <a:ext cx="4876799" cy="782060"/>
          </a:xfrm>
          <a:prstGeom prst="rect">
            <a:avLst/>
          </a:prstGeom>
          <a:solidFill>
            <a:schemeClr val="tx1">
              <a:alpha val="51000"/>
            </a:schemeClr>
          </a:solidFill>
          <a:ln w="19050">
            <a:gradFill flip="none" rotWithShape="1">
              <a:gsLst>
                <a:gs pos="0">
                  <a:schemeClr val="bg1"/>
                </a:gs>
                <a:gs pos="75000">
                  <a:schemeClr val="bg1">
                    <a:alpha val="0"/>
                  </a:schemeClr>
                </a:gs>
              </a:gsLst>
              <a:lin ang="0" scaled="1"/>
              <a:tileRect/>
            </a:gra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smtClean="0">
                <a:solidFill>
                  <a:prstClr val="white"/>
                </a:solidFill>
                <a:latin typeface="Aharoni" panose="02010803020104030203" pitchFamily="2" charset="-79"/>
                <a:cs typeface="Aharoni" panose="02010803020104030203" pitchFamily="2" charset="-79"/>
              </a:rPr>
              <a:t>The </a:t>
            </a:r>
            <a:r>
              <a:rPr lang="en-US" sz="1600" dirty="0">
                <a:solidFill>
                  <a:prstClr val="white"/>
                </a:solidFill>
                <a:latin typeface="Aharoni" panose="02010803020104030203" pitchFamily="2" charset="-79"/>
                <a:cs typeface="Aharoni" panose="02010803020104030203" pitchFamily="2" charset="-79"/>
              </a:rPr>
              <a:t>average position and total average brightness remains unchanged and planets do not twinkle</a:t>
            </a:r>
            <a:r>
              <a:rPr lang="en-US" sz="1600" dirty="0" smtClean="0">
                <a:solidFill>
                  <a:prstClr val="white"/>
                </a:solidFill>
                <a:latin typeface="Aharoni" panose="02010803020104030203" pitchFamily="2" charset="-79"/>
                <a:cs typeface="Aharoni" panose="02010803020104030203" pitchFamily="2" charset="-79"/>
              </a:rPr>
              <a:t>.</a:t>
            </a:r>
            <a:endParaRPr lang="en-US" sz="1600" dirty="0">
              <a:solidFill>
                <a:prstClr val="white"/>
              </a:solidFill>
              <a:latin typeface="Aharoni" panose="02010803020104030203" pitchFamily="2" charset="-79"/>
              <a:cs typeface="Aharoni" panose="02010803020104030203" pitchFamily="2" charset="-79"/>
            </a:endParaRPr>
          </a:p>
        </p:txBody>
      </p:sp>
    </p:spTree>
    <p:extLst>
      <p:ext uri="{BB962C8B-B14F-4D97-AF65-F5344CB8AC3E}">
        <p14:creationId xmlns:p14="http://schemas.microsoft.com/office/powerpoint/2010/main" val="3322624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36"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anim calcmode="lin" valueType="num">
                                      <p:cBhvr>
                                        <p:cTn id="7" dur="500" fill="hold"/>
                                        <p:tgtEl>
                                          <p:spTgt spid="40"/>
                                        </p:tgtEl>
                                        <p:attrNameLst>
                                          <p:attrName>ppt_w</p:attrName>
                                        </p:attrNameLst>
                                      </p:cBhvr>
                                      <p:tavLst>
                                        <p:tav tm="0">
                                          <p:val>
                                            <p:strVal val="(6*min(max(#ppt_w*#ppt_h,.3),1)-7.4)/-.7*#ppt_w"/>
                                          </p:val>
                                        </p:tav>
                                        <p:tav tm="100000">
                                          <p:val>
                                            <p:strVal val="#ppt_w"/>
                                          </p:val>
                                        </p:tav>
                                      </p:tavLst>
                                    </p:anim>
                                    <p:anim calcmode="lin" valueType="num">
                                      <p:cBhvr>
                                        <p:cTn id="8" dur="500" fill="hold"/>
                                        <p:tgtEl>
                                          <p:spTgt spid="40"/>
                                        </p:tgtEl>
                                        <p:attrNameLst>
                                          <p:attrName>ppt_h</p:attrName>
                                        </p:attrNameLst>
                                      </p:cBhvr>
                                      <p:tavLst>
                                        <p:tav tm="0">
                                          <p:val>
                                            <p:strVal val="(6*min(max(#ppt_w*#ppt_h,.3),1)-7.4)/-.7*#ppt_h"/>
                                          </p:val>
                                        </p:tav>
                                        <p:tav tm="100000">
                                          <p:val>
                                            <p:strVal val="#ppt_h"/>
                                          </p:val>
                                        </p:tav>
                                      </p:tavLst>
                                    </p:anim>
                                    <p:anim calcmode="lin" valueType="num">
                                      <p:cBhvr>
                                        <p:cTn id="9" dur="500" fill="hold"/>
                                        <p:tgtEl>
                                          <p:spTgt spid="40"/>
                                        </p:tgtEl>
                                        <p:attrNameLst>
                                          <p:attrName>ppt_x</p:attrName>
                                        </p:attrNameLst>
                                      </p:cBhvr>
                                      <p:tavLst>
                                        <p:tav tm="0">
                                          <p:val>
                                            <p:fltVal val="0.5"/>
                                          </p:val>
                                        </p:tav>
                                        <p:tav tm="100000">
                                          <p:val>
                                            <p:strVal val="#ppt_x"/>
                                          </p:val>
                                        </p:tav>
                                      </p:tavLst>
                                    </p:anim>
                                    <p:anim calcmode="lin" valueType="num">
                                      <p:cBhvr>
                                        <p:cTn id="10" dur="500" fill="hold"/>
                                        <p:tgtEl>
                                          <p:spTgt spid="40"/>
                                        </p:tgtEl>
                                        <p:attrNameLst>
                                          <p:attrName>ppt_y</p:attrName>
                                        </p:attrNameLst>
                                      </p:cBhvr>
                                      <p:tavLst>
                                        <p:tav tm="0">
                                          <p:val>
                                            <p:strVal val="1+(6*min(max(#ppt_w*#ppt_h,.3),1)-7.4)/-.7*#ppt_h/2"/>
                                          </p:val>
                                        </p:tav>
                                        <p:tav tm="100000">
                                          <p:val>
                                            <p:strVal val="#ppt_y"/>
                                          </p:val>
                                        </p:tav>
                                      </p:tavLst>
                                    </p:anim>
                                  </p:childTnLst>
                                </p:cTn>
                              </p:par>
                              <p:par>
                                <p:cTn id="11" presetID="22" presetClass="entr" presetSubtype="8"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wipe(left)">
                                      <p:cBhvr>
                                        <p:cTn id="13" dur="500"/>
                                        <p:tgtEl>
                                          <p:spTgt spid="3"/>
                                        </p:tgtEl>
                                      </p:cBhvr>
                                    </p:animEffec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17"/>
                                        </p:tgtEl>
                                      </p:cBhvr>
                                    </p:animEffect>
                                    <p:set>
                                      <p:cBhvr>
                                        <p:cTn id="22" dur="1" fill="hold">
                                          <p:stCondLst>
                                            <p:cond delay="499"/>
                                          </p:stCondLst>
                                        </p:cTn>
                                        <p:tgtEl>
                                          <p:spTgt spid="17"/>
                                        </p:tgtEl>
                                        <p:attrNameLst>
                                          <p:attrName>style.visibility</p:attrName>
                                        </p:attrNameLst>
                                      </p:cBhvr>
                                      <p:to>
                                        <p:strVal val="hidden"/>
                                      </p:to>
                                    </p:set>
                                  </p:childTnLst>
                                </p:cTn>
                              </p:par>
                              <p:par>
                                <p:cTn id="23" presetID="22" presetClass="entr" presetSubtype="8" fill="hold" grpId="0" nodeType="with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wipe(left)">
                                      <p:cBhvr>
                                        <p:cTn id="25" dur="500"/>
                                        <p:tgtEl>
                                          <p:spTgt spid="4"/>
                                        </p:tgtEl>
                                      </p:cBhvr>
                                    </p:animEffect>
                                  </p:childTnLst>
                                </p:cTn>
                              </p:par>
                            </p:childTnLst>
                          </p:cTn>
                        </p:par>
                        <p:par>
                          <p:cTn id="26" fill="hold">
                            <p:stCondLst>
                              <p:cond delay="500"/>
                            </p:stCondLst>
                            <p:childTnLst>
                              <p:par>
                                <p:cTn id="27" presetID="10" presetClass="entr" presetSubtype="0" fill="hold" nodeType="after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fade">
                                      <p:cBhvr>
                                        <p:cTn id="29" dur="500"/>
                                        <p:tgtEl>
                                          <p:spTgt spid="20"/>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xit" presetSubtype="0" fill="hold" nodeType="clickEffect">
                                  <p:stCondLst>
                                    <p:cond delay="0"/>
                                  </p:stCondLst>
                                  <p:childTnLst>
                                    <p:animEffect transition="out" filter="fade">
                                      <p:cBhvr>
                                        <p:cTn id="33" dur="500"/>
                                        <p:tgtEl>
                                          <p:spTgt spid="20"/>
                                        </p:tgtEl>
                                      </p:cBhvr>
                                    </p:animEffect>
                                    <p:set>
                                      <p:cBhvr>
                                        <p:cTn id="34" dur="1" fill="hold">
                                          <p:stCondLst>
                                            <p:cond delay="499"/>
                                          </p:stCondLst>
                                        </p:cTn>
                                        <p:tgtEl>
                                          <p:spTgt spid="20"/>
                                        </p:tgtEl>
                                        <p:attrNameLst>
                                          <p:attrName>style.visibility</p:attrName>
                                        </p:attrNameLst>
                                      </p:cBhvr>
                                      <p:to>
                                        <p:strVal val="hidden"/>
                                      </p:to>
                                    </p:set>
                                  </p:childTnLst>
                                </p:cTn>
                              </p:par>
                              <p:par>
                                <p:cTn id="35" presetID="53" presetClass="entr" presetSubtype="0" fill="hold" nodeType="withEffect">
                                  <p:stCondLst>
                                    <p:cond delay="0"/>
                                  </p:stCondLst>
                                  <p:childTnLst>
                                    <p:set>
                                      <p:cBhvr>
                                        <p:cTn id="36" dur="1" fill="hold">
                                          <p:stCondLst>
                                            <p:cond delay="0"/>
                                          </p:stCondLst>
                                        </p:cTn>
                                        <p:tgtEl>
                                          <p:spTgt spid="25"/>
                                        </p:tgtEl>
                                        <p:attrNameLst>
                                          <p:attrName>style.visibility</p:attrName>
                                        </p:attrNameLst>
                                      </p:cBhvr>
                                      <p:to>
                                        <p:strVal val="visible"/>
                                      </p:to>
                                    </p:set>
                                    <p:anim calcmode="lin" valueType="num">
                                      <p:cBhvr>
                                        <p:cTn id="37" dur="500" fill="hold"/>
                                        <p:tgtEl>
                                          <p:spTgt spid="25"/>
                                        </p:tgtEl>
                                        <p:attrNameLst>
                                          <p:attrName>ppt_w</p:attrName>
                                        </p:attrNameLst>
                                      </p:cBhvr>
                                      <p:tavLst>
                                        <p:tav tm="0">
                                          <p:val>
                                            <p:fltVal val="0"/>
                                          </p:val>
                                        </p:tav>
                                        <p:tav tm="100000">
                                          <p:val>
                                            <p:strVal val="#ppt_w"/>
                                          </p:val>
                                        </p:tav>
                                      </p:tavLst>
                                    </p:anim>
                                    <p:anim calcmode="lin" valueType="num">
                                      <p:cBhvr>
                                        <p:cTn id="38" dur="500" fill="hold"/>
                                        <p:tgtEl>
                                          <p:spTgt spid="25"/>
                                        </p:tgtEl>
                                        <p:attrNameLst>
                                          <p:attrName>ppt_h</p:attrName>
                                        </p:attrNameLst>
                                      </p:cBhvr>
                                      <p:tavLst>
                                        <p:tav tm="0">
                                          <p:val>
                                            <p:fltVal val="0"/>
                                          </p:val>
                                        </p:tav>
                                        <p:tav tm="100000">
                                          <p:val>
                                            <p:strVal val="#ppt_h"/>
                                          </p:val>
                                        </p:tav>
                                      </p:tavLst>
                                    </p:anim>
                                    <p:animEffect transition="in" filter="fade">
                                      <p:cBhvr>
                                        <p:cTn id="39" dur="500"/>
                                        <p:tgtEl>
                                          <p:spTgt spid="25"/>
                                        </p:tgtEl>
                                      </p:cBhvr>
                                    </p:animEffect>
                                  </p:childTnLst>
                                </p:cTn>
                              </p:par>
                              <p:par>
                                <p:cTn id="40" presetID="10" presetClass="entr" presetSubtype="0" fill="hold" nodeType="withEffect">
                                  <p:stCondLst>
                                    <p:cond delay="0"/>
                                  </p:stCondLst>
                                  <p:childTnLst>
                                    <p:set>
                                      <p:cBhvr>
                                        <p:cTn id="41" dur="1" fill="hold">
                                          <p:stCondLst>
                                            <p:cond delay="0"/>
                                          </p:stCondLst>
                                        </p:cTn>
                                        <p:tgtEl>
                                          <p:spTgt spid="59"/>
                                        </p:tgtEl>
                                        <p:attrNameLst>
                                          <p:attrName>style.visibility</p:attrName>
                                        </p:attrNameLst>
                                      </p:cBhvr>
                                      <p:to>
                                        <p:strVal val="visible"/>
                                      </p:to>
                                    </p:set>
                                    <p:animEffect transition="in" filter="fade">
                                      <p:cBhvr>
                                        <p:cTn id="42" dur="500"/>
                                        <p:tgtEl>
                                          <p:spTgt spid="59"/>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xit" presetSubtype="0" fill="hold" nodeType="clickEffect">
                                  <p:stCondLst>
                                    <p:cond delay="0"/>
                                  </p:stCondLst>
                                  <p:childTnLst>
                                    <p:animEffect transition="out" filter="fade">
                                      <p:cBhvr>
                                        <p:cTn id="46" dur="500"/>
                                        <p:tgtEl>
                                          <p:spTgt spid="59"/>
                                        </p:tgtEl>
                                      </p:cBhvr>
                                    </p:animEffect>
                                    <p:set>
                                      <p:cBhvr>
                                        <p:cTn id="47" dur="1" fill="hold">
                                          <p:stCondLst>
                                            <p:cond delay="499"/>
                                          </p:stCondLst>
                                        </p:cTn>
                                        <p:tgtEl>
                                          <p:spTgt spid="59"/>
                                        </p:tgtEl>
                                        <p:attrNameLst>
                                          <p:attrName>style.visibility</p:attrName>
                                        </p:attrNameLst>
                                      </p:cBhvr>
                                      <p:to>
                                        <p:strVal val="hidden"/>
                                      </p:to>
                                    </p:set>
                                  </p:childTnLst>
                                </p:cTn>
                              </p:par>
                              <p:par>
                                <p:cTn id="48" presetID="10" presetClass="entr" presetSubtype="0" fill="hold" nodeType="withEffect">
                                  <p:stCondLst>
                                    <p:cond delay="0"/>
                                  </p:stCondLst>
                                  <p:childTnLst>
                                    <p:set>
                                      <p:cBhvr>
                                        <p:cTn id="49" dur="1" fill="hold">
                                          <p:stCondLst>
                                            <p:cond delay="0"/>
                                          </p:stCondLst>
                                        </p:cTn>
                                        <p:tgtEl>
                                          <p:spTgt spid="62"/>
                                        </p:tgtEl>
                                        <p:attrNameLst>
                                          <p:attrName>style.visibility</p:attrName>
                                        </p:attrNameLst>
                                      </p:cBhvr>
                                      <p:to>
                                        <p:strVal val="visible"/>
                                      </p:to>
                                    </p:set>
                                    <p:animEffect transition="in" filter="fade">
                                      <p:cBhvr>
                                        <p:cTn id="50" dur="500"/>
                                        <p:tgtEl>
                                          <p:spTgt spid="62"/>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xit" presetSubtype="0" fill="hold" nodeType="clickEffect">
                                  <p:stCondLst>
                                    <p:cond delay="0"/>
                                  </p:stCondLst>
                                  <p:childTnLst>
                                    <p:animEffect transition="out" filter="fade">
                                      <p:cBhvr>
                                        <p:cTn id="54" dur="500"/>
                                        <p:tgtEl>
                                          <p:spTgt spid="62"/>
                                        </p:tgtEl>
                                      </p:cBhvr>
                                    </p:animEffect>
                                    <p:set>
                                      <p:cBhvr>
                                        <p:cTn id="55" dur="1" fill="hold">
                                          <p:stCondLst>
                                            <p:cond delay="499"/>
                                          </p:stCondLst>
                                        </p:cTn>
                                        <p:tgtEl>
                                          <p:spTgt spid="62"/>
                                        </p:tgtEl>
                                        <p:attrNameLst>
                                          <p:attrName>style.visibility</p:attrName>
                                        </p:attrNameLst>
                                      </p:cBhvr>
                                      <p:to>
                                        <p:strVal val="hidden"/>
                                      </p:to>
                                    </p:set>
                                  </p:childTnLst>
                                </p:cTn>
                              </p:par>
                              <p:par>
                                <p:cTn id="56" presetID="53" presetClass="entr" presetSubtype="0" fill="hold" grpId="0" nodeType="withEffect">
                                  <p:stCondLst>
                                    <p:cond delay="0"/>
                                  </p:stCondLst>
                                  <p:childTnLst>
                                    <p:set>
                                      <p:cBhvr>
                                        <p:cTn id="57" dur="1" fill="hold">
                                          <p:stCondLst>
                                            <p:cond delay="0"/>
                                          </p:stCondLst>
                                        </p:cTn>
                                        <p:tgtEl>
                                          <p:spTgt spid="28"/>
                                        </p:tgtEl>
                                        <p:attrNameLst>
                                          <p:attrName>style.visibility</p:attrName>
                                        </p:attrNameLst>
                                      </p:cBhvr>
                                      <p:to>
                                        <p:strVal val="visible"/>
                                      </p:to>
                                    </p:set>
                                    <p:anim calcmode="lin" valueType="num">
                                      <p:cBhvr>
                                        <p:cTn id="58" dur="500" fill="hold"/>
                                        <p:tgtEl>
                                          <p:spTgt spid="28"/>
                                        </p:tgtEl>
                                        <p:attrNameLst>
                                          <p:attrName>ppt_w</p:attrName>
                                        </p:attrNameLst>
                                      </p:cBhvr>
                                      <p:tavLst>
                                        <p:tav tm="0">
                                          <p:val>
                                            <p:fltVal val="0"/>
                                          </p:val>
                                        </p:tav>
                                        <p:tav tm="100000">
                                          <p:val>
                                            <p:strVal val="#ppt_w"/>
                                          </p:val>
                                        </p:tav>
                                      </p:tavLst>
                                    </p:anim>
                                    <p:anim calcmode="lin" valueType="num">
                                      <p:cBhvr>
                                        <p:cTn id="59" dur="500" fill="hold"/>
                                        <p:tgtEl>
                                          <p:spTgt spid="28"/>
                                        </p:tgtEl>
                                        <p:attrNameLst>
                                          <p:attrName>ppt_h</p:attrName>
                                        </p:attrNameLst>
                                      </p:cBhvr>
                                      <p:tavLst>
                                        <p:tav tm="0">
                                          <p:val>
                                            <p:fltVal val="0"/>
                                          </p:val>
                                        </p:tav>
                                        <p:tav tm="100000">
                                          <p:val>
                                            <p:strVal val="#ppt_h"/>
                                          </p:val>
                                        </p:tav>
                                      </p:tavLst>
                                    </p:anim>
                                    <p:animEffect transition="in" filter="fade">
                                      <p:cBhvr>
                                        <p:cTn id="60" dur="500"/>
                                        <p:tgtEl>
                                          <p:spTgt spid="28"/>
                                        </p:tgtEl>
                                      </p:cBhvr>
                                    </p:animEffect>
                                  </p:childTnLst>
                                </p:cTn>
                              </p:par>
                            </p:childTnLst>
                          </p:cTn>
                        </p:par>
                        <p:par>
                          <p:cTn id="61" fill="hold">
                            <p:stCondLst>
                              <p:cond delay="500"/>
                            </p:stCondLst>
                            <p:childTnLst>
                              <p:par>
                                <p:cTn id="62" presetID="1" presetClass="exit" presetSubtype="0" fill="hold" grpId="1" nodeType="afterEffect">
                                  <p:stCondLst>
                                    <p:cond delay="0"/>
                                  </p:stCondLst>
                                  <p:childTnLst>
                                    <p:set>
                                      <p:cBhvr>
                                        <p:cTn id="63" dur="1" fill="hold">
                                          <p:stCondLst>
                                            <p:cond delay="0"/>
                                          </p:stCondLst>
                                        </p:cTn>
                                        <p:tgtEl>
                                          <p:spTgt spid="28"/>
                                        </p:tgtEl>
                                        <p:attrNameLst>
                                          <p:attrName>style.visibility</p:attrName>
                                        </p:attrNameLst>
                                      </p:cBhvr>
                                      <p:to>
                                        <p:strVal val="hidden"/>
                                      </p:to>
                                    </p:set>
                                  </p:childTnLst>
                                </p:cTn>
                              </p:par>
                            </p:childTnLst>
                          </p:cTn>
                        </p:par>
                        <p:par>
                          <p:cTn id="64" fill="hold">
                            <p:stCondLst>
                              <p:cond delay="500"/>
                            </p:stCondLst>
                            <p:childTnLst>
                              <p:par>
                                <p:cTn id="65" presetID="53" presetClass="entr" presetSubtype="0" fill="hold" grpId="0" nodeType="afterEffect">
                                  <p:stCondLst>
                                    <p:cond delay="0"/>
                                  </p:stCondLst>
                                  <p:childTnLst>
                                    <p:set>
                                      <p:cBhvr>
                                        <p:cTn id="66" dur="1" fill="hold">
                                          <p:stCondLst>
                                            <p:cond delay="0"/>
                                          </p:stCondLst>
                                        </p:cTn>
                                        <p:tgtEl>
                                          <p:spTgt spid="29"/>
                                        </p:tgtEl>
                                        <p:attrNameLst>
                                          <p:attrName>style.visibility</p:attrName>
                                        </p:attrNameLst>
                                      </p:cBhvr>
                                      <p:to>
                                        <p:strVal val="visible"/>
                                      </p:to>
                                    </p:set>
                                    <p:anim calcmode="lin" valueType="num">
                                      <p:cBhvr>
                                        <p:cTn id="67" dur="500" fill="hold"/>
                                        <p:tgtEl>
                                          <p:spTgt spid="29"/>
                                        </p:tgtEl>
                                        <p:attrNameLst>
                                          <p:attrName>ppt_w</p:attrName>
                                        </p:attrNameLst>
                                      </p:cBhvr>
                                      <p:tavLst>
                                        <p:tav tm="0">
                                          <p:val>
                                            <p:fltVal val="0"/>
                                          </p:val>
                                        </p:tav>
                                        <p:tav tm="100000">
                                          <p:val>
                                            <p:strVal val="#ppt_w"/>
                                          </p:val>
                                        </p:tav>
                                      </p:tavLst>
                                    </p:anim>
                                    <p:anim calcmode="lin" valueType="num">
                                      <p:cBhvr>
                                        <p:cTn id="68" dur="500" fill="hold"/>
                                        <p:tgtEl>
                                          <p:spTgt spid="29"/>
                                        </p:tgtEl>
                                        <p:attrNameLst>
                                          <p:attrName>ppt_h</p:attrName>
                                        </p:attrNameLst>
                                      </p:cBhvr>
                                      <p:tavLst>
                                        <p:tav tm="0">
                                          <p:val>
                                            <p:fltVal val="0"/>
                                          </p:val>
                                        </p:tav>
                                        <p:tav tm="100000">
                                          <p:val>
                                            <p:strVal val="#ppt_h"/>
                                          </p:val>
                                        </p:tav>
                                      </p:tavLst>
                                    </p:anim>
                                    <p:animEffect transition="in" filter="fade">
                                      <p:cBhvr>
                                        <p:cTn id="69" dur="500"/>
                                        <p:tgtEl>
                                          <p:spTgt spid="29"/>
                                        </p:tgtEl>
                                      </p:cBhvr>
                                    </p:animEffect>
                                  </p:childTnLst>
                                </p:cTn>
                              </p:par>
                            </p:childTnLst>
                          </p:cTn>
                        </p:par>
                        <p:par>
                          <p:cTn id="70" fill="hold">
                            <p:stCondLst>
                              <p:cond delay="1000"/>
                            </p:stCondLst>
                            <p:childTnLst>
                              <p:par>
                                <p:cTn id="71" presetID="1" presetClass="exit" presetSubtype="0" fill="hold" grpId="1" nodeType="afterEffect">
                                  <p:stCondLst>
                                    <p:cond delay="0"/>
                                  </p:stCondLst>
                                  <p:childTnLst>
                                    <p:set>
                                      <p:cBhvr>
                                        <p:cTn id="72" dur="1" fill="hold">
                                          <p:stCondLst>
                                            <p:cond delay="0"/>
                                          </p:stCondLst>
                                        </p:cTn>
                                        <p:tgtEl>
                                          <p:spTgt spid="29"/>
                                        </p:tgtEl>
                                        <p:attrNameLst>
                                          <p:attrName>style.visibility</p:attrName>
                                        </p:attrNameLst>
                                      </p:cBhvr>
                                      <p:to>
                                        <p:strVal val="hidden"/>
                                      </p:to>
                                    </p:set>
                                  </p:childTnLst>
                                </p:cTn>
                              </p:par>
                            </p:childTnLst>
                          </p:cTn>
                        </p:par>
                        <p:par>
                          <p:cTn id="73" fill="hold">
                            <p:stCondLst>
                              <p:cond delay="1000"/>
                            </p:stCondLst>
                            <p:childTnLst>
                              <p:par>
                                <p:cTn id="74" presetID="53" presetClass="entr" presetSubtype="0" fill="hold" grpId="0" nodeType="afterEffect">
                                  <p:stCondLst>
                                    <p:cond delay="0"/>
                                  </p:stCondLst>
                                  <p:childTnLst>
                                    <p:set>
                                      <p:cBhvr>
                                        <p:cTn id="75" dur="1" fill="hold">
                                          <p:stCondLst>
                                            <p:cond delay="0"/>
                                          </p:stCondLst>
                                        </p:cTn>
                                        <p:tgtEl>
                                          <p:spTgt spid="30"/>
                                        </p:tgtEl>
                                        <p:attrNameLst>
                                          <p:attrName>style.visibility</p:attrName>
                                        </p:attrNameLst>
                                      </p:cBhvr>
                                      <p:to>
                                        <p:strVal val="visible"/>
                                      </p:to>
                                    </p:set>
                                    <p:anim calcmode="lin" valueType="num">
                                      <p:cBhvr>
                                        <p:cTn id="76" dur="500" fill="hold"/>
                                        <p:tgtEl>
                                          <p:spTgt spid="30"/>
                                        </p:tgtEl>
                                        <p:attrNameLst>
                                          <p:attrName>ppt_w</p:attrName>
                                        </p:attrNameLst>
                                      </p:cBhvr>
                                      <p:tavLst>
                                        <p:tav tm="0">
                                          <p:val>
                                            <p:fltVal val="0"/>
                                          </p:val>
                                        </p:tav>
                                        <p:tav tm="100000">
                                          <p:val>
                                            <p:strVal val="#ppt_w"/>
                                          </p:val>
                                        </p:tav>
                                      </p:tavLst>
                                    </p:anim>
                                    <p:anim calcmode="lin" valueType="num">
                                      <p:cBhvr>
                                        <p:cTn id="77" dur="500" fill="hold"/>
                                        <p:tgtEl>
                                          <p:spTgt spid="30"/>
                                        </p:tgtEl>
                                        <p:attrNameLst>
                                          <p:attrName>ppt_h</p:attrName>
                                        </p:attrNameLst>
                                      </p:cBhvr>
                                      <p:tavLst>
                                        <p:tav tm="0">
                                          <p:val>
                                            <p:fltVal val="0"/>
                                          </p:val>
                                        </p:tav>
                                        <p:tav tm="100000">
                                          <p:val>
                                            <p:strVal val="#ppt_h"/>
                                          </p:val>
                                        </p:tav>
                                      </p:tavLst>
                                    </p:anim>
                                    <p:animEffect transition="in" filter="fade">
                                      <p:cBhvr>
                                        <p:cTn id="78" dur="500"/>
                                        <p:tgtEl>
                                          <p:spTgt spid="30"/>
                                        </p:tgtEl>
                                      </p:cBhvr>
                                    </p:animEffect>
                                  </p:childTnLst>
                                </p:cTn>
                              </p:par>
                            </p:childTnLst>
                          </p:cTn>
                        </p:par>
                        <p:par>
                          <p:cTn id="79" fill="hold">
                            <p:stCondLst>
                              <p:cond delay="1500"/>
                            </p:stCondLst>
                            <p:childTnLst>
                              <p:par>
                                <p:cTn id="80" presetID="1" presetClass="exit" presetSubtype="0" fill="hold" grpId="1" nodeType="afterEffect">
                                  <p:stCondLst>
                                    <p:cond delay="0"/>
                                  </p:stCondLst>
                                  <p:childTnLst>
                                    <p:set>
                                      <p:cBhvr>
                                        <p:cTn id="81" dur="1" fill="hold">
                                          <p:stCondLst>
                                            <p:cond delay="0"/>
                                          </p:stCondLst>
                                        </p:cTn>
                                        <p:tgtEl>
                                          <p:spTgt spid="30"/>
                                        </p:tgtEl>
                                        <p:attrNameLst>
                                          <p:attrName>style.visibility</p:attrName>
                                        </p:attrNameLst>
                                      </p:cBhvr>
                                      <p:to>
                                        <p:strVal val="hidden"/>
                                      </p:to>
                                    </p:set>
                                  </p:childTnLst>
                                </p:cTn>
                              </p:par>
                            </p:childTnLst>
                          </p:cTn>
                        </p:par>
                        <p:par>
                          <p:cTn id="82" fill="hold">
                            <p:stCondLst>
                              <p:cond delay="1500"/>
                            </p:stCondLst>
                            <p:childTnLst>
                              <p:par>
                                <p:cTn id="83" presetID="53" presetClass="entr" presetSubtype="0" fill="hold" grpId="0" nodeType="afterEffect">
                                  <p:stCondLst>
                                    <p:cond delay="0"/>
                                  </p:stCondLst>
                                  <p:childTnLst>
                                    <p:set>
                                      <p:cBhvr>
                                        <p:cTn id="84" dur="1" fill="hold">
                                          <p:stCondLst>
                                            <p:cond delay="0"/>
                                          </p:stCondLst>
                                        </p:cTn>
                                        <p:tgtEl>
                                          <p:spTgt spid="31"/>
                                        </p:tgtEl>
                                        <p:attrNameLst>
                                          <p:attrName>style.visibility</p:attrName>
                                        </p:attrNameLst>
                                      </p:cBhvr>
                                      <p:to>
                                        <p:strVal val="visible"/>
                                      </p:to>
                                    </p:set>
                                    <p:anim calcmode="lin" valueType="num">
                                      <p:cBhvr>
                                        <p:cTn id="85" dur="500" fill="hold"/>
                                        <p:tgtEl>
                                          <p:spTgt spid="31"/>
                                        </p:tgtEl>
                                        <p:attrNameLst>
                                          <p:attrName>ppt_w</p:attrName>
                                        </p:attrNameLst>
                                      </p:cBhvr>
                                      <p:tavLst>
                                        <p:tav tm="0">
                                          <p:val>
                                            <p:fltVal val="0"/>
                                          </p:val>
                                        </p:tav>
                                        <p:tav tm="100000">
                                          <p:val>
                                            <p:strVal val="#ppt_w"/>
                                          </p:val>
                                        </p:tav>
                                      </p:tavLst>
                                    </p:anim>
                                    <p:anim calcmode="lin" valueType="num">
                                      <p:cBhvr>
                                        <p:cTn id="86" dur="500" fill="hold"/>
                                        <p:tgtEl>
                                          <p:spTgt spid="31"/>
                                        </p:tgtEl>
                                        <p:attrNameLst>
                                          <p:attrName>ppt_h</p:attrName>
                                        </p:attrNameLst>
                                      </p:cBhvr>
                                      <p:tavLst>
                                        <p:tav tm="0">
                                          <p:val>
                                            <p:fltVal val="0"/>
                                          </p:val>
                                        </p:tav>
                                        <p:tav tm="100000">
                                          <p:val>
                                            <p:strVal val="#ppt_h"/>
                                          </p:val>
                                        </p:tav>
                                      </p:tavLst>
                                    </p:anim>
                                    <p:animEffect transition="in" filter="fade">
                                      <p:cBhvr>
                                        <p:cTn id="87" dur="500"/>
                                        <p:tgtEl>
                                          <p:spTgt spid="31"/>
                                        </p:tgtEl>
                                      </p:cBhvr>
                                    </p:animEffect>
                                  </p:childTnLst>
                                </p:cTn>
                              </p:par>
                            </p:childTnLst>
                          </p:cTn>
                        </p:par>
                        <p:par>
                          <p:cTn id="88" fill="hold">
                            <p:stCondLst>
                              <p:cond delay="2000"/>
                            </p:stCondLst>
                            <p:childTnLst>
                              <p:par>
                                <p:cTn id="89" presetID="1" presetClass="exit" presetSubtype="0" fill="hold" grpId="1" nodeType="afterEffect">
                                  <p:stCondLst>
                                    <p:cond delay="0"/>
                                  </p:stCondLst>
                                  <p:childTnLst>
                                    <p:set>
                                      <p:cBhvr>
                                        <p:cTn id="90" dur="1" fill="hold">
                                          <p:stCondLst>
                                            <p:cond delay="0"/>
                                          </p:stCondLst>
                                        </p:cTn>
                                        <p:tgtEl>
                                          <p:spTgt spid="31"/>
                                        </p:tgtEl>
                                        <p:attrNameLst>
                                          <p:attrName>style.visibility</p:attrName>
                                        </p:attrNameLst>
                                      </p:cBhvr>
                                      <p:to>
                                        <p:strVal val="hidden"/>
                                      </p:to>
                                    </p:set>
                                  </p:childTnLst>
                                </p:cTn>
                              </p:par>
                            </p:childTnLst>
                          </p:cTn>
                        </p:par>
                        <p:par>
                          <p:cTn id="91" fill="hold">
                            <p:stCondLst>
                              <p:cond delay="2000"/>
                            </p:stCondLst>
                            <p:childTnLst>
                              <p:par>
                                <p:cTn id="92" presetID="53" presetClass="entr" presetSubtype="0" fill="hold" grpId="0" nodeType="afterEffect">
                                  <p:stCondLst>
                                    <p:cond delay="0"/>
                                  </p:stCondLst>
                                  <p:childTnLst>
                                    <p:set>
                                      <p:cBhvr>
                                        <p:cTn id="93" dur="1" fill="hold">
                                          <p:stCondLst>
                                            <p:cond delay="0"/>
                                          </p:stCondLst>
                                        </p:cTn>
                                        <p:tgtEl>
                                          <p:spTgt spid="32"/>
                                        </p:tgtEl>
                                        <p:attrNameLst>
                                          <p:attrName>style.visibility</p:attrName>
                                        </p:attrNameLst>
                                      </p:cBhvr>
                                      <p:to>
                                        <p:strVal val="visible"/>
                                      </p:to>
                                    </p:set>
                                    <p:anim calcmode="lin" valueType="num">
                                      <p:cBhvr>
                                        <p:cTn id="94" dur="500" fill="hold"/>
                                        <p:tgtEl>
                                          <p:spTgt spid="32"/>
                                        </p:tgtEl>
                                        <p:attrNameLst>
                                          <p:attrName>ppt_w</p:attrName>
                                        </p:attrNameLst>
                                      </p:cBhvr>
                                      <p:tavLst>
                                        <p:tav tm="0">
                                          <p:val>
                                            <p:fltVal val="0"/>
                                          </p:val>
                                        </p:tav>
                                        <p:tav tm="100000">
                                          <p:val>
                                            <p:strVal val="#ppt_w"/>
                                          </p:val>
                                        </p:tav>
                                      </p:tavLst>
                                    </p:anim>
                                    <p:anim calcmode="lin" valueType="num">
                                      <p:cBhvr>
                                        <p:cTn id="95" dur="500" fill="hold"/>
                                        <p:tgtEl>
                                          <p:spTgt spid="32"/>
                                        </p:tgtEl>
                                        <p:attrNameLst>
                                          <p:attrName>ppt_h</p:attrName>
                                        </p:attrNameLst>
                                      </p:cBhvr>
                                      <p:tavLst>
                                        <p:tav tm="0">
                                          <p:val>
                                            <p:fltVal val="0"/>
                                          </p:val>
                                        </p:tav>
                                        <p:tav tm="100000">
                                          <p:val>
                                            <p:strVal val="#ppt_h"/>
                                          </p:val>
                                        </p:tav>
                                      </p:tavLst>
                                    </p:anim>
                                    <p:animEffect transition="in" filter="fade">
                                      <p:cBhvr>
                                        <p:cTn id="96" dur="500"/>
                                        <p:tgtEl>
                                          <p:spTgt spid="32"/>
                                        </p:tgtEl>
                                      </p:cBhvr>
                                    </p:animEffect>
                                  </p:childTnLst>
                                </p:cTn>
                              </p:par>
                            </p:childTnLst>
                          </p:cTn>
                        </p:par>
                        <p:par>
                          <p:cTn id="97" fill="hold">
                            <p:stCondLst>
                              <p:cond delay="2500"/>
                            </p:stCondLst>
                            <p:childTnLst>
                              <p:par>
                                <p:cTn id="98" presetID="1" presetClass="exit" presetSubtype="0" fill="hold" grpId="1" nodeType="afterEffect">
                                  <p:stCondLst>
                                    <p:cond delay="0"/>
                                  </p:stCondLst>
                                  <p:childTnLst>
                                    <p:set>
                                      <p:cBhvr>
                                        <p:cTn id="99" dur="1" fill="hold">
                                          <p:stCondLst>
                                            <p:cond delay="0"/>
                                          </p:stCondLst>
                                        </p:cTn>
                                        <p:tgtEl>
                                          <p:spTgt spid="32"/>
                                        </p:tgtEl>
                                        <p:attrNameLst>
                                          <p:attrName>style.visibility</p:attrName>
                                        </p:attrNameLst>
                                      </p:cBhvr>
                                      <p:to>
                                        <p:strVal val="hidden"/>
                                      </p:to>
                                    </p:set>
                                  </p:childTnLst>
                                </p:cTn>
                              </p:par>
                            </p:childTnLst>
                          </p:cTn>
                        </p:par>
                        <p:par>
                          <p:cTn id="100" fill="hold">
                            <p:stCondLst>
                              <p:cond delay="2500"/>
                            </p:stCondLst>
                            <p:childTnLst>
                              <p:par>
                                <p:cTn id="101" presetID="53" presetClass="entr" presetSubtype="0" fill="hold" grpId="0" nodeType="afterEffect">
                                  <p:stCondLst>
                                    <p:cond delay="0"/>
                                  </p:stCondLst>
                                  <p:childTnLst>
                                    <p:set>
                                      <p:cBhvr>
                                        <p:cTn id="102" dur="1" fill="hold">
                                          <p:stCondLst>
                                            <p:cond delay="0"/>
                                          </p:stCondLst>
                                        </p:cTn>
                                        <p:tgtEl>
                                          <p:spTgt spid="33"/>
                                        </p:tgtEl>
                                        <p:attrNameLst>
                                          <p:attrName>style.visibility</p:attrName>
                                        </p:attrNameLst>
                                      </p:cBhvr>
                                      <p:to>
                                        <p:strVal val="visible"/>
                                      </p:to>
                                    </p:set>
                                    <p:anim calcmode="lin" valueType="num">
                                      <p:cBhvr>
                                        <p:cTn id="103" dur="500" fill="hold"/>
                                        <p:tgtEl>
                                          <p:spTgt spid="33"/>
                                        </p:tgtEl>
                                        <p:attrNameLst>
                                          <p:attrName>ppt_w</p:attrName>
                                        </p:attrNameLst>
                                      </p:cBhvr>
                                      <p:tavLst>
                                        <p:tav tm="0">
                                          <p:val>
                                            <p:fltVal val="0"/>
                                          </p:val>
                                        </p:tav>
                                        <p:tav tm="100000">
                                          <p:val>
                                            <p:strVal val="#ppt_w"/>
                                          </p:val>
                                        </p:tav>
                                      </p:tavLst>
                                    </p:anim>
                                    <p:anim calcmode="lin" valueType="num">
                                      <p:cBhvr>
                                        <p:cTn id="104" dur="500" fill="hold"/>
                                        <p:tgtEl>
                                          <p:spTgt spid="33"/>
                                        </p:tgtEl>
                                        <p:attrNameLst>
                                          <p:attrName>ppt_h</p:attrName>
                                        </p:attrNameLst>
                                      </p:cBhvr>
                                      <p:tavLst>
                                        <p:tav tm="0">
                                          <p:val>
                                            <p:fltVal val="0"/>
                                          </p:val>
                                        </p:tav>
                                        <p:tav tm="100000">
                                          <p:val>
                                            <p:strVal val="#ppt_h"/>
                                          </p:val>
                                        </p:tav>
                                      </p:tavLst>
                                    </p:anim>
                                    <p:animEffect transition="in" filter="fade">
                                      <p:cBhvr>
                                        <p:cTn id="105" dur="500"/>
                                        <p:tgtEl>
                                          <p:spTgt spid="33"/>
                                        </p:tgtEl>
                                      </p:cBhvr>
                                    </p:animEffect>
                                  </p:childTnLst>
                                </p:cTn>
                              </p:par>
                            </p:childTnLst>
                          </p:cTn>
                        </p:par>
                        <p:par>
                          <p:cTn id="106" fill="hold">
                            <p:stCondLst>
                              <p:cond delay="3000"/>
                            </p:stCondLst>
                            <p:childTnLst>
                              <p:par>
                                <p:cTn id="107" presetID="1" presetClass="exit" presetSubtype="0" fill="hold" grpId="1" nodeType="afterEffect">
                                  <p:stCondLst>
                                    <p:cond delay="0"/>
                                  </p:stCondLst>
                                  <p:childTnLst>
                                    <p:set>
                                      <p:cBhvr>
                                        <p:cTn id="108" dur="1" fill="hold">
                                          <p:stCondLst>
                                            <p:cond delay="0"/>
                                          </p:stCondLst>
                                        </p:cTn>
                                        <p:tgtEl>
                                          <p:spTgt spid="33"/>
                                        </p:tgtEl>
                                        <p:attrNameLst>
                                          <p:attrName>style.visibility</p:attrName>
                                        </p:attrNameLst>
                                      </p:cBhvr>
                                      <p:to>
                                        <p:strVal val="hidden"/>
                                      </p:to>
                                    </p:set>
                                  </p:childTnLst>
                                </p:cTn>
                              </p:par>
                            </p:childTnLst>
                          </p:cTn>
                        </p:par>
                        <p:par>
                          <p:cTn id="109" fill="hold">
                            <p:stCondLst>
                              <p:cond delay="3000"/>
                            </p:stCondLst>
                            <p:childTnLst>
                              <p:par>
                                <p:cTn id="110" presetID="53" presetClass="entr" presetSubtype="0" fill="hold" grpId="0" nodeType="afterEffect">
                                  <p:stCondLst>
                                    <p:cond delay="0"/>
                                  </p:stCondLst>
                                  <p:childTnLst>
                                    <p:set>
                                      <p:cBhvr>
                                        <p:cTn id="111" dur="1" fill="hold">
                                          <p:stCondLst>
                                            <p:cond delay="0"/>
                                          </p:stCondLst>
                                        </p:cTn>
                                        <p:tgtEl>
                                          <p:spTgt spid="34"/>
                                        </p:tgtEl>
                                        <p:attrNameLst>
                                          <p:attrName>style.visibility</p:attrName>
                                        </p:attrNameLst>
                                      </p:cBhvr>
                                      <p:to>
                                        <p:strVal val="visible"/>
                                      </p:to>
                                    </p:set>
                                    <p:anim calcmode="lin" valueType="num">
                                      <p:cBhvr>
                                        <p:cTn id="112" dur="500" fill="hold"/>
                                        <p:tgtEl>
                                          <p:spTgt spid="34"/>
                                        </p:tgtEl>
                                        <p:attrNameLst>
                                          <p:attrName>ppt_w</p:attrName>
                                        </p:attrNameLst>
                                      </p:cBhvr>
                                      <p:tavLst>
                                        <p:tav tm="0">
                                          <p:val>
                                            <p:fltVal val="0"/>
                                          </p:val>
                                        </p:tav>
                                        <p:tav tm="100000">
                                          <p:val>
                                            <p:strVal val="#ppt_w"/>
                                          </p:val>
                                        </p:tav>
                                      </p:tavLst>
                                    </p:anim>
                                    <p:anim calcmode="lin" valueType="num">
                                      <p:cBhvr>
                                        <p:cTn id="113" dur="500" fill="hold"/>
                                        <p:tgtEl>
                                          <p:spTgt spid="34"/>
                                        </p:tgtEl>
                                        <p:attrNameLst>
                                          <p:attrName>ppt_h</p:attrName>
                                        </p:attrNameLst>
                                      </p:cBhvr>
                                      <p:tavLst>
                                        <p:tav tm="0">
                                          <p:val>
                                            <p:fltVal val="0"/>
                                          </p:val>
                                        </p:tav>
                                        <p:tav tm="100000">
                                          <p:val>
                                            <p:strVal val="#ppt_h"/>
                                          </p:val>
                                        </p:tav>
                                      </p:tavLst>
                                    </p:anim>
                                    <p:animEffect transition="in" filter="fade">
                                      <p:cBhvr>
                                        <p:cTn id="114" dur="500"/>
                                        <p:tgtEl>
                                          <p:spTgt spid="34"/>
                                        </p:tgtEl>
                                      </p:cBhvr>
                                    </p:animEffect>
                                  </p:childTnLst>
                                </p:cTn>
                              </p:par>
                            </p:childTnLst>
                          </p:cTn>
                        </p:par>
                        <p:par>
                          <p:cTn id="115" fill="hold">
                            <p:stCondLst>
                              <p:cond delay="3500"/>
                            </p:stCondLst>
                            <p:childTnLst>
                              <p:par>
                                <p:cTn id="116" presetID="1" presetClass="exit" presetSubtype="0" fill="hold" grpId="1" nodeType="afterEffect">
                                  <p:stCondLst>
                                    <p:cond delay="0"/>
                                  </p:stCondLst>
                                  <p:childTnLst>
                                    <p:set>
                                      <p:cBhvr>
                                        <p:cTn id="117" dur="1" fill="hold">
                                          <p:stCondLst>
                                            <p:cond delay="0"/>
                                          </p:stCondLst>
                                        </p:cTn>
                                        <p:tgtEl>
                                          <p:spTgt spid="34"/>
                                        </p:tgtEl>
                                        <p:attrNameLst>
                                          <p:attrName>style.visibility</p:attrName>
                                        </p:attrNameLst>
                                      </p:cBhvr>
                                      <p:to>
                                        <p:strVal val="hidden"/>
                                      </p:to>
                                    </p:set>
                                  </p:childTnLst>
                                </p:cTn>
                              </p:par>
                            </p:childTnLst>
                          </p:cTn>
                        </p:par>
                        <p:par>
                          <p:cTn id="118" fill="hold">
                            <p:stCondLst>
                              <p:cond delay="3500"/>
                            </p:stCondLst>
                            <p:childTnLst>
                              <p:par>
                                <p:cTn id="119" presetID="53" presetClass="entr" presetSubtype="0" fill="hold" grpId="0" nodeType="afterEffect">
                                  <p:stCondLst>
                                    <p:cond delay="0"/>
                                  </p:stCondLst>
                                  <p:childTnLst>
                                    <p:set>
                                      <p:cBhvr>
                                        <p:cTn id="120" dur="1" fill="hold">
                                          <p:stCondLst>
                                            <p:cond delay="0"/>
                                          </p:stCondLst>
                                        </p:cTn>
                                        <p:tgtEl>
                                          <p:spTgt spid="35"/>
                                        </p:tgtEl>
                                        <p:attrNameLst>
                                          <p:attrName>style.visibility</p:attrName>
                                        </p:attrNameLst>
                                      </p:cBhvr>
                                      <p:to>
                                        <p:strVal val="visible"/>
                                      </p:to>
                                    </p:set>
                                    <p:anim calcmode="lin" valueType="num">
                                      <p:cBhvr>
                                        <p:cTn id="121" dur="500" fill="hold"/>
                                        <p:tgtEl>
                                          <p:spTgt spid="35"/>
                                        </p:tgtEl>
                                        <p:attrNameLst>
                                          <p:attrName>ppt_w</p:attrName>
                                        </p:attrNameLst>
                                      </p:cBhvr>
                                      <p:tavLst>
                                        <p:tav tm="0">
                                          <p:val>
                                            <p:fltVal val="0"/>
                                          </p:val>
                                        </p:tav>
                                        <p:tav tm="100000">
                                          <p:val>
                                            <p:strVal val="#ppt_w"/>
                                          </p:val>
                                        </p:tav>
                                      </p:tavLst>
                                    </p:anim>
                                    <p:anim calcmode="lin" valueType="num">
                                      <p:cBhvr>
                                        <p:cTn id="122" dur="500" fill="hold"/>
                                        <p:tgtEl>
                                          <p:spTgt spid="35"/>
                                        </p:tgtEl>
                                        <p:attrNameLst>
                                          <p:attrName>ppt_h</p:attrName>
                                        </p:attrNameLst>
                                      </p:cBhvr>
                                      <p:tavLst>
                                        <p:tav tm="0">
                                          <p:val>
                                            <p:fltVal val="0"/>
                                          </p:val>
                                        </p:tav>
                                        <p:tav tm="100000">
                                          <p:val>
                                            <p:strVal val="#ppt_h"/>
                                          </p:val>
                                        </p:tav>
                                      </p:tavLst>
                                    </p:anim>
                                    <p:animEffect transition="in" filter="fade">
                                      <p:cBhvr>
                                        <p:cTn id="123" dur="500"/>
                                        <p:tgtEl>
                                          <p:spTgt spid="35"/>
                                        </p:tgtEl>
                                      </p:cBhvr>
                                    </p:animEffect>
                                  </p:childTnLst>
                                </p:cTn>
                              </p:par>
                            </p:childTnLst>
                          </p:cTn>
                        </p:par>
                        <p:par>
                          <p:cTn id="124" fill="hold">
                            <p:stCondLst>
                              <p:cond delay="4000"/>
                            </p:stCondLst>
                            <p:childTnLst>
                              <p:par>
                                <p:cTn id="125" presetID="1" presetClass="exit" presetSubtype="0" fill="hold" grpId="1" nodeType="afterEffect">
                                  <p:stCondLst>
                                    <p:cond delay="0"/>
                                  </p:stCondLst>
                                  <p:childTnLst>
                                    <p:set>
                                      <p:cBhvr>
                                        <p:cTn id="126" dur="1" fill="hold">
                                          <p:stCondLst>
                                            <p:cond delay="0"/>
                                          </p:stCondLst>
                                        </p:cTn>
                                        <p:tgtEl>
                                          <p:spTgt spid="35"/>
                                        </p:tgtEl>
                                        <p:attrNameLst>
                                          <p:attrName>style.visibility</p:attrName>
                                        </p:attrNameLst>
                                      </p:cBhvr>
                                      <p:to>
                                        <p:strVal val="hidden"/>
                                      </p:to>
                                    </p:set>
                                  </p:childTnLst>
                                </p:cTn>
                              </p:par>
                            </p:childTnLst>
                          </p:cTn>
                        </p:par>
                        <p:par>
                          <p:cTn id="127" fill="hold">
                            <p:stCondLst>
                              <p:cond delay="4000"/>
                            </p:stCondLst>
                            <p:childTnLst>
                              <p:par>
                                <p:cTn id="128" presetID="53" presetClass="entr" presetSubtype="0" fill="hold" grpId="0" nodeType="afterEffect">
                                  <p:stCondLst>
                                    <p:cond delay="0"/>
                                  </p:stCondLst>
                                  <p:childTnLst>
                                    <p:set>
                                      <p:cBhvr>
                                        <p:cTn id="129" dur="1" fill="hold">
                                          <p:stCondLst>
                                            <p:cond delay="0"/>
                                          </p:stCondLst>
                                        </p:cTn>
                                        <p:tgtEl>
                                          <p:spTgt spid="36"/>
                                        </p:tgtEl>
                                        <p:attrNameLst>
                                          <p:attrName>style.visibility</p:attrName>
                                        </p:attrNameLst>
                                      </p:cBhvr>
                                      <p:to>
                                        <p:strVal val="visible"/>
                                      </p:to>
                                    </p:set>
                                    <p:anim calcmode="lin" valueType="num">
                                      <p:cBhvr>
                                        <p:cTn id="130" dur="500" fill="hold"/>
                                        <p:tgtEl>
                                          <p:spTgt spid="36"/>
                                        </p:tgtEl>
                                        <p:attrNameLst>
                                          <p:attrName>ppt_w</p:attrName>
                                        </p:attrNameLst>
                                      </p:cBhvr>
                                      <p:tavLst>
                                        <p:tav tm="0">
                                          <p:val>
                                            <p:fltVal val="0"/>
                                          </p:val>
                                        </p:tav>
                                        <p:tav tm="100000">
                                          <p:val>
                                            <p:strVal val="#ppt_w"/>
                                          </p:val>
                                        </p:tav>
                                      </p:tavLst>
                                    </p:anim>
                                    <p:anim calcmode="lin" valueType="num">
                                      <p:cBhvr>
                                        <p:cTn id="131" dur="500" fill="hold"/>
                                        <p:tgtEl>
                                          <p:spTgt spid="36"/>
                                        </p:tgtEl>
                                        <p:attrNameLst>
                                          <p:attrName>ppt_h</p:attrName>
                                        </p:attrNameLst>
                                      </p:cBhvr>
                                      <p:tavLst>
                                        <p:tav tm="0">
                                          <p:val>
                                            <p:fltVal val="0"/>
                                          </p:val>
                                        </p:tav>
                                        <p:tav tm="100000">
                                          <p:val>
                                            <p:strVal val="#ppt_h"/>
                                          </p:val>
                                        </p:tav>
                                      </p:tavLst>
                                    </p:anim>
                                    <p:animEffect transition="in" filter="fade">
                                      <p:cBhvr>
                                        <p:cTn id="132" dur="500"/>
                                        <p:tgtEl>
                                          <p:spTgt spid="36"/>
                                        </p:tgtEl>
                                      </p:cBhvr>
                                    </p:animEffect>
                                  </p:childTnLst>
                                </p:cTn>
                              </p:par>
                            </p:childTnLst>
                          </p:cTn>
                        </p:par>
                        <p:par>
                          <p:cTn id="133" fill="hold">
                            <p:stCondLst>
                              <p:cond delay="4500"/>
                            </p:stCondLst>
                            <p:childTnLst>
                              <p:par>
                                <p:cTn id="134" presetID="1" presetClass="exit" presetSubtype="0" fill="hold" grpId="1" nodeType="afterEffect">
                                  <p:stCondLst>
                                    <p:cond delay="0"/>
                                  </p:stCondLst>
                                  <p:childTnLst>
                                    <p:set>
                                      <p:cBhvr>
                                        <p:cTn id="135" dur="1" fill="hold">
                                          <p:stCondLst>
                                            <p:cond delay="0"/>
                                          </p:stCondLst>
                                        </p:cTn>
                                        <p:tgtEl>
                                          <p:spTgt spid="36"/>
                                        </p:tgtEl>
                                        <p:attrNameLst>
                                          <p:attrName>style.visibility</p:attrName>
                                        </p:attrNameLst>
                                      </p:cBhvr>
                                      <p:to>
                                        <p:strVal val="hidden"/>
                                      </p:to>
                                    </p:set>
                                  </p:childTnLst>
                                </p:cTn>
                              </p:par>
                            </p:childTnLst>
                          </p:cTn>
                        </p:par>
                        <p:par>
                          <p:cTn id="136" fill="hold">
                            <p:stCondLst>
                              <p:cond delay="4500"/>
                            </p:stCondLst>
                            <p:childTnLst>
                              <p:par>
                                <p:cTn id="137" presetID="53" presetClass="entr" presetSubtype="0" fill="hold" grpId="0" nodeType="afterEffect">
                                  <p:stCondLst>
                                    <p:cond delay="0"/>
                                  </p:stCondLst>
                                  <p:childTnLst>
                                    <p:set>
                                      <p:cBhvr>
                                        <p:cTn id="138" dur="1" fill="hold">
                                          <p:stCondLst>
                                            <p:cond delay="0"/>
                                          </p:stCondLst>
                                        </p:cTn>
                                        <p:tgtEl>
                                          <p:spTgt spid="37"/>
                                        </p:tgtEl>
                                        <p:attrNameLst>
                                          <p:attrName>style.visibility</p:attrName>
                                        </p:attrNameLst>
                                      </p:cBhvr>
                                      <p:to>
                                        <p:strVal val="visible"/>
                                      </p:to>
                                    </p:set>
                                    <p:anim calcmode="lin" valueType="num">
                                      <p:cBhvr>
                                        <p:cTn id="139" dur="500" fill="hold"/>
                                        <p:tgtEl>
                                          <p:spTgt spid="37"/>
                                        </p:tgtEl>
                                        <p:attrNameLst>
                                          <p:attrName>ppt_w</p:attrName>
                                        </p:attrNameLst>
                                      </p:cBhvr>
                                      <p:tavLst>
                                        <p:tav tm="0">
                                          <p:val>
                                            <p:fltVal val="0"/>
                                          </p:val>
                                        </p:tav>
                                        <p:tav tm="100000">
                                          <p:val>
                                            <p:strVal val="#ppt_w"/>
                                          </p:val>
                                        </p:tav>
                                      </p:tavLst>
                                    </p:anim>
                                    <p:anim calcmode="lin" valueType="num">
                                      <p:cBhvr>
                                        <p:cTn id="140" dur="500" fill="hold"/>
                                        <p:tgtEl>
                                          <p:spTgt spid="37"/>
                                        </p:tgtEl>
                                        <p:attrNameLst>
                                          <p:attrName>ppt_h</p:attrName>
                                        </p:attrNameLst>
                                      </p:cBhvr>
                                      <p:tavLst>
                                        <p:tav tm="0">
                                          <p:val>
                                            <p:fltVal val="0"/>
                                          </p:val>
                                        </p:tav>
                                        <p:tav tm="100000">
                                          <p:val>
                                            <p:strVal val="#ppt_h"/>
                                          </p:val>
                                        </p:tav>
                                      </p:tavLst>
                                    </p:anim>
                                    <p:animEffect transition="in" filter="fade">
                                      <p:cBhvr>
                                        <p:cTn id="141" dur="500"/>
                                        <p:tgtEl>
                                          <p:spTgt spid="37"/>
                                        </p:tgtEl>
                                      </p:cBhvr>
                                    </p:animEffect>
                                  </p:childTnLst>
                                </p:cTn>
                              </p:par>
                            </p:childTnLst>
                          </p:cTn>
                        </p:par>
                        <p:par>
                          <p:cTn id="142" fill="hold">
                            <p:stCondLst>
                              <p:cond delay="5000"/>
                            </p:stCondLst>
                            <p:childTnLst>
                              <p:par>
                                <p:cTn id="143" presetID="1" presetClass="exit" presetSubtype="0" fill="hold" grpId="1" nodeType="afterEffect">
                                  <p:stCondLst>
                                    <p:cond delay="0"/>
                                  </p:stCondLst>
                                  <p:childTnLst>
                                    <p:set>
                                      <p:cBhvr>
                                        <p:cTn id="144" dur="1" fill="hold">
                                          <p:stCondLst>
                                            <p:cond delay="0"/>
                                          </p:stCondLst>
                                        </p:cTn>
                                        <p:tgtEl>
                                          <p:spTgt spid="37"/>
                                        </p:tgtEl>
                                        <p:attrNameLst>
                                          <p:attrName>style.visibility</p:attrName>
                                        </p:attrNameLst>
                                      </p:cBhvr>
                                      <p:to>
                                        <p:strVal val="hidden"/>
                                      </p:to>
                                    </p:set>
                                  </p:childTnLst>
                                </p:cTn>
                              </p:par>
                            </p:childTnLst>
                          </p:cTn>
                        </p:par>
                        <p:par>
                          <p:cTn id="145" fill="hold">
                            <p:stCondLst>
                              <p:cond delay="5000"/>
                            </p:stCondLst>
                            <p:childTnLst>
                              <p:par>
                                <p:cTn id="146" presetID="53" presetClass="entr" presetSubtype="0" fill="hold" grpId="0" nodeType="afterEffect">
                                  <p:stCondLst>
                                    <p:cond delay="0"/>
                                  </p:stCondLst>
                                  <p:childTnLst>
                                    <p:set>
                                      <p:cBhvr>
                                        <p:cTn id="147" dur="1" fill="hold">
                                          <p:stCondLst>
                                            <p:cond delay="0"/>
                                          </p:stCondLst>
                                        </p:cTn>
                                        <p:tgtEl>
                                          <p:spTgt spid="38"/>
                                        </p:tgtEl>
                                        <p:attrNameLst>
                                          <p:attrName>style.visibility</p:attrName>
                                        </p:attrNameLst>
                                      </p:cBhvr>
                                      <p:to>
                                        <p:strVal val="visible"/>
                                      </p:to>
                                    </p:set>
                                    <p:anim calcmode="lin" valueType="num">
                                      <p:cBhvr>
                                        <p:cTn id="148" dur="500" fill="hold"/>
                                        <p:tgtEl>
                                          <p:spTgt spid="38"/>
                                        </p:tgtEl>
                                        <p:attrNameLst>
                                          <p:attrName>ppt_w</p:attrName>
                                        </p:attrNameLst>
                                      </p:cBhvr>
                                      <p:tavLst>
                                        <p:tav tm="0">
                                          <p:val>
                                            <p:fltVal val="0"/>
                                          </p:val>
                                        </p:tav>
                                        <p:tav tm="100000">
                                          <p:val>
                                            <p:strVal val="#ppt_w"/>
                                          </p:val>
                                        </p:tav>
                                      </p:tavLst>
                                    </p:anim>
                                    <p:anim calcmode="lin" valueType="num">
                                      <p:cBhvr>
                                        <p:cTn id="149" dur="500" fill="hold"/>
                                        <p:tgtEl>
                                          <p:spTgt spid="38"/>
                                        </p:tgtEl>
                                        <p:attrNameLst>
                                          <p:attrName>ppt_h</p:attrName>
                                        </p:attrNameLst>
                                      </p:cBhvr>
                                      <p:tavLst>
                                        <p:tav tm="0">
                                          <p:val>
                                            <p:fltVal val="0"/>
                                          </p:val>
                                        </p:tav>
                                        <p:tav tm="100000">
                                          <p:val>
                                            <p:strVal val="#ppt_h"/>
                                          </p:val>
                                        </p:tav>
                                      </p:tavLst>
                                    </p:anim>
                                    <p:animEffect transition="in" filter="fade">
                                      <p:cBhvr>
                                        <p:cTn id="150" dur="500"/>
                                        <p:tgtEl>
                                          <p:spTgt spid="38"/>
                                        </p:tgtEl>
                                      </p:cBhvr>
                                    </p:animEffect>
                                  </p:childTnLst>
                                </p:cTn>
                              </p:par>
                            </p:childTnLst>
                          </p:cTn>
                        </p:par>
                        <p:par>
                          <p:cTn id="151" fill="hold">
                            <p:stCondLst>
                              <p:cond delay="5500"/>
                            </p:stCondLst>
                            <p:childTnLst>
                              <p:par>
                                <p:cTn id="152" presetID="1" presetClass="exit" presetSubtype="0" fill="hold" grpId="1" nodeType="afterEffect">
                                  <p:stCondLst>
                                    <p:cond delay="0"/>
                                  </p:stCondLst>
                                  <p:childTnLst>
                                    <p:set>
                                      <p:cBhvr>
                                        <p:cTn id="153" dur="1" fill="hold">
                                          <p:stCondLst>
                                            <p:cond delay="0"/>
                                          </p:stCondLst>
                                        </p:cTn>
                                        <p:tgtEl>
                                          <p:spTgt spid="38"/>
                                        </p:tgtEl>
                                        <p:attrNameLst>
                                          <p:attrName>style.visibility</p:attrName>
                                        </p:attrNameLst>
                                      </p:cBhvr>
                                      <p:to>
                                        <p:strVal val="hidden"/>
                                      </p:to>
                                    </p:set>
                                  </p:childTnLst>
                                </p:cTn>
                              </p:par>
                            </p:childTnLst>
                          </p:cTn>
                        </p:par>
                        <p:par>
                          <p:cTn id="154" fill="hold">
                            <p:stCondLst>
                              <p:cond delay="5500"/>
                            </p:stCondLst>
                            <p:childTnLst>
                              <p:par>
                                <p:cTn id="155" presetID="53" presetClass="entr" presetSubtype="0" fill="hold" grpId="0" nodeType="afterEffect">
                                  <p:stCondLst>
                                    <p:cond delay="0"/>
                                  </p:stCondLst>
                                  <p:childTnLst>
                                    <p:set>
                                      <p:cBhvr>
                                        <p:cTn id="156" dur="1" fill="hold">
                                          <p:stCondLst>
                                            <p:cond delay="0"/>
                                          </p:stCondLst>
                                        </p:cTn>
                                        <p:tgtEl>
                                          <p:spTgt spid="39"/>
                                        </p:tgtEl>
                                        <p:attrNameLst>
                                          <p:attrName>style.visibility</p:attrName>
                                        </p:attrNameLst>
                                      </p:cBhvr>
                                      <p:to>
                                        <p:strVal val="visible"/>
                                      </p:to>
                                    </p:set>
                                    <p:anim calcmode="lin" valueType="num">
                                      <p:cBhvr>
                                        <p:cTn id="157" dur="500" fill="hold"/>
                                        <p:tgtEl>
                                          <p:spTgt spid="39"/>
                                        </p:tgtEl>
                                        <p:attrNameLst>
                                          <p:attrName>ppt_w</p:attrName>
                                        </p:attrNameLst>
                                      </p:cBhvr>
                                      <p:tavLst>
                                        <p:tav tm="0">
                                          <p:val>
                                            <p:fltVal val="0"/>
                                          </p:val>
                                        </p:tav>
                                        <p:tav tm="100000">
                                          <p:val>
                                            <p:strVal val="#ppt_w"/>
                                          </p:val>
                                        </p:tav>
                                      </p:tavLst>
                                    </p:anim>
                                    <p:anim calcmode="lin" valueType="num">
                                      <p:cBhvr>
                                        <p:cTn id="158" dur="500" fill="hold"/>
                                        <p:tgtEl>
                                          <p:spTgt spid="39"/>
                                        </p:tgtEl>
                                        <p:attrNameLst>
                                          <p:attrName>ppt_h</p:attrName>
                                        </p:attrNameLst>
                                      </p:cBhvr>
                                      <p:tavLst>
                                        <p:tav tm="0">
                                          <p:val>
                                            <p:fltVal val="0"/>
                                          </p:val>
                                        </p:tav>
                                        <p:tav tm="100000">
                                          <p:val>
                                            <p:strVal val="#ppt_h"/>
                                          </p:val>
                                        </p:tav>
                                      </p:tavLst>
                                    </p:anim>
                                    <p:animEffect transition="in" filter="fade">
                                      <p:cBhvr>
                                        <p:cTn id="159" dur="500"/>
                                        <p:tgtEl>
                                          <p:spTgt spid="39"/>
                                        </p:tgtEl>
                                      </p:cBhvr>
                                    </p:animEffect>
                                  </p:childTnLst>
                                </p:cTn>
                              </p:par>
                            </p:childTnLst>
                          </p:cTn>
                        </p:par>
                        <p:par>
                          <p:cTn id="160" fill="hold">
                            <p:stCondLst>
                              <p:cond delay="6000"/>
                            </p:stCondLst>
                            <p:childTnLst>
                              <p:par>
                                <p:cTn id="161" presetID="1" presetClass="exit" presetSubtype="0" fill="hold" grpId="1" nodeType="afterEffect">
                                  <p:stCondLst>
                                    <p:cond delay="0"/>
                                  </p:stCondLst>
                                  <p:childTnLst>
                                    <p:set>
                                      <p:cBhvr>
                                        <p:cTn id="162" dur="1" fill="hold">
                                          <p:stCondLst>
                                            <p:cond delay="0"/>
                                          </p:stCondLst>
                                        </p:cTn>
                                        <p:tgtEl>
                                          <p:spTgt spid="39"/>
                                        </p:tgtEl>
                                        <p:attrNameLst>
                                          <p:attrName>style.visibility</p:attrName>
                                        </p:attrNameLst>
                                      </p:cBhvr>
                                      <p:to>
                                        <p:strVal val="hidden"/>
                                      </p:to>
                                    </p:set>
                                  </p:childTnLst>
                                </p:cTn>
                              </p:par>
                            </p:childTnLst>
                          </p:cTn>
                        </p:par>
                      </p:childTnLst>
                    </p:cTn>
                  </p:par>
                  <p:par>
                    <p:cTn id="163" fill="hold">
                      <p:stCondLst>
                        <p:cond delay="indefinite"/>
                      </p:stCondLst>
                      <p:childTnLst>
                        <p:par>
                          <p:cTn id="164" fill="hold">
                            <p:stCondLst>
                              <p:cond delay="0"/>
                            </p:stCondLst>
                            <p:childTnLst>
                              <p:par>
                                <p:cTn id="165" presetID="10" presetClass="entr" presetSubtype="0" fill="hold" nodeType="clickEffect">
                                  <p:stCondLst>
                                    <p:cond delay="0"/>
                                  </p:stCondLst>
                                  <p:childTnLst>
                                    <p:set>
                                      <p:cBhvr>
                                        <p:cTn id="166" dur="1" fill="hold">
                                          <p:stCondLst>
                                            <p:cond delay="0"/>
                                          </p:stCondLst>
                                        </p:cTn>
                                        <p:tgtEl>
                                          <p:spTgt spid="26"/>
                                        </p:tgtEl>
                                        <p:attrNameLst>
                                          <p:attrName>style.visibility</p:attrName>
                                        </p:attrNameLst>
                                      </p:cBhvr>
                                      <p:to>
                                        <p:strVal val="visible"/>
                                      </p:to>
                                    </p:set>
                                    <p:animEffect transition="in" filter="fade">
                                      <p:cBhvr>
                                        <p:cTn id="167" dur="1000"/>
                                        <p:tgtEl>
                                          <p:spTgt spid="26"/>
                                        </p:tgtEl>
                                      </p:cBhvr>
                                    </p:animEffect>
                                  </p:childTnLst>
                                </p:cTn>
                              </p:par>
                            </p:childTnLst>
                          </p:cTn>
                        </p:par>
                      </p:childTnLst>
                    </p:cTn>
                  </p:par>
                  <p:par>
                    <p:cTn id="168" fill="hold">
                      <p:stCondLst>
                        <p:cond delay="indefinite"/>
                      </p:stCondLst>
                      <p:childTnLst>
                        <p:par>
                          <p:cTn id="169" fill="hold">
                            <p:stCondLst>
                              <p:cond delay="0"/>
                            </p:stCondLst>
                            <p:childTnLst>
                              <p:par>
                                <p:cTn id="170" presetID="10" presetClass="entr" presetSubtype="0" fill="hold" nodeType="clickEffect">
                                  <p:stCondLst>
                                    <p:cond delay="0"/>
                                  </p:stCondLst>
                                  <p:childTnLst>
                                    <p:set>
                                      <p:cBhvr>
                                        <p:cTn id="171" dur="1" fill="hold">
                                          <p:stCondLst>
                                            <p:cond delay="0"/>
                                          </p:stCondLst>
                                        </p:cTn>
                                        <p:tgtEl>
                                          <p:spTgt spid="27"/>
                                        </p:tgtEl>
                                        <p:attrNameLst>
                                          <p:attrName>style.visibility</p:attrName>
                                        </p:attrNameLst>
                                      </p:cBhvr>
                                      <p:to>
                                        <p:strVal val="visible"/>
                                      </p:to>
                                    </p:set>
                                    <p:animEffect transition="in" filter="fade">
                                      <p:cBhvr>
                                        <p:cTn id="172" dur="1000"/>
                                        <p:tgtEl>
                                          <p:spTgt spid="27"/>
                                        </p:tgtEl>
                                      </p:cBhvr>
                                    </p:animEffect>
                                  </p:childTnLst>
                                </p:cTn>
                              </p:par>
                            </p:childTnLst>
                          </p:cTn>
                        </p:par>
                      </p:childTnLst>
                    </p:cTn>
                  </p:par>
                  <p:par>
                    <p:cTn id="173" fill="hold">
                      <p:stCondLst>
                        <p:cond delay="indefinite"/>
                      </p:stCondLst>
                      <p:childTnLst>
                        <p:par>
                          <p:cTn id="174" fill="hold">
                            <p:stCondLst>
                              <p:cond delay="0"/>
                            </p:stCondLst>
                            <p:childTnLst>
                              <p:par>
                                <p:cTn id="175" presetID="22" presetClass="entr" presetSubtype="8" fill="hold" grpId="0" nodeType="clickEffect">
                                  <p:stCondLst>
                                    <p:cond delay="0"/>
                                  </p:stCondLst>
                                  <p:childTnLst>
                                    <p:set>
                                      <p:cBhvr>
                                        <p:cTn id="176" dur="1" fill="hold">
                                          <p:stCondLst>
                                            <p:cond delay="0"/>
                                          </p:stCondLst>
                                        </p:cTn>
                                        <p:tgtEl>
                                          <p:spTgt spid="41"/>
                                        </p:tgtEl>
                                        <p:attrNameLst>
                                          <p:attrName>style.visibility</p:attrName>
                                        </p:attrNameLst>
                                      </p:cBhvr>
                                      <p:to>
                                        <p:strVal val="visible"/>
                                      </p:to>
                                    </p:set>
                                    <p:animEffect transition="in" filter="wipe(left)">
                                      <p:cBhvr>
                                        <p:cTn id="177" dur="500"/>
                                        <p:tgtEl>
                                          <p:spTgt spid="41"/>
                                        </p:tgtEl>
                                      </p:cBhvr>
                                    </p:animEffect>
                                  </p:childTnLst>
                                </p:cTn>
                              </p:par>
                            </p:childTnLst>
                          </p:cTn>
                        </p:par>
                      </p:childTnLst>
                    </p:cTn>
                  </p:par>
                  <p:par>
                    <p:cTn id="178" fill="hold">
                      <p:stCondLst>
                        <p:cond delay="indefinite"/>
                      </p:stCondLst>
                      <p:childTnLst>
                        <p:par>
                          <p:cTn id="179" fill="hold">
                            <p:stCondLst>
                              <p:cond delay="0"/>
                            </p:stCondLst>
                            <p:childTnLst>
                              <p:par>
                                <p:cTn id="180" presetID="22" presetClass="entr" presetSubtype="8" fill="hold" grpId="0" nodeType="clickEffect">
                                  <p:stCondLst>
                                    <p:cond delay="0"/>
                                  </p:stCondLst>
                                  <p:childTnLst>
                                    <p:set>
                                      <p:cBhvr>
                                        <p:cTn id="181" dur="1" fill="hold">
                                          <p:stCondLst>
                                            <p:cond delay="0"/>
                                          </p:stCondLst>
                                        </p:cTn>
                                        <p:tgtEl>
                                          <p:spTgt spid="42"/>
                                        </p:tgtEl>
                                        <p:attrNameLst>
                                          <p:attrName>style.visibility</p:attrName>
                                        </p:attrNameLst>
                                      </p:cBhvr>
                                      <p:to>
                                        <p:strVal val="visible"/>
                                      </p:to>
                                    </p:set>
                                    <p:animEffect transition="in" filter="wipe(left)">
                                      <p:cBhvr>
                                        <p:cTn id="182" dur="500"/>
                                        <p:tgtEl>
                                          <p:spTgt spid="42"/>
                                        </p:tgtEl>
                                      </p:cBhvr>
                                    </p:animEffect>
                                  </p:childTnLst>
                                </p:cTn>
                              </p:par>
                            </p:childTnLst>
                          </p:cTn>
                        </p:par>
                      </p:childTnLst>
                    </p:cTn>
                  </p:par>
                  <p:par>
                    <p:cTn id="183" fill="hold">
                      <p:stCondLst>
                        <p:cond delay="indefinite"/>
                      </p:stCondLst>
                      <p:childTnLst>
                        <p:par>
                          <p:cTn id="184" fill="hold">
                            <p:stCondLst>
                              <p:cond delay="0"/>
                            </p:stCondLst>
                            <p:childTnLst>
                              <p:par>
                                <p:cTn id="185" presetID="22" presetClass="entr" presetSubtype="8" fill="hold" grpId="0" nodeType="clickEffect">
                                  <p:stCondLst>
                                    <p:cond delay="0"/>
                                  </p:stCondLst>
                                  <p:childTnLst>
                                    <p:set>
                                      <p:cBhvr>
                                        <p:cTn id="186" dur="1" fill="hold">
                                          <p:stCondLst>
                                            <p:cond delay="0"/>
                                          </p:stCondLst>
                                        </p:cTn>
                                        <p:tgtEl>
                                          <p:spTgt spid="43"/>
                                        </p:tgtEl>
                                        <p:attrNameLst>
                                          <p:attrName>style.visibility</p:attrName>
                                        </p:attrNameLst>
                                      </p:cBhvr>
                                      <p:to>
                                        <p:strVal val="visible"/>
                                      </p:to>
                                    </p:set>
                                    <p:animEffect transition="in" filter="wipe(left)">
                                      <p:cBhvr>
                                        <p:cTn id="187" dur="500"/>
                                        <p:tgtEl>
                                          <p:spTgt spid="43"/>
                                        </p:tgtEl>
                                      </p:cBhvr>
                                    </p:animEffect>
                                  </p:childTnLst>
                                </p:cTn>
                              </p:par>
                            </p:childTnLst>
                          </p:cTn>
                        </p:par>
                      </p:childTnLst>
                    </p:cTn>
                  </p:par>
                  <p:par>
                    <p:cTn id="188" fill="hold">
                      <p:stCondLst>
                        <p:cond delay="indefinite"/>
                      </p:stCondLst>
                      <p:childTnLst>
                        <p:par>
                          <p:cTn id="189" fill="hold">
                            <p:stCondLst>
                              <p:cond delay="0"/>
                            </p:stCondLst>
                            <p:childTnLst>
                              <p:par>
                                <p:cTn id="190" presetID="22" presetClass="entr" presetSubtype="8" fill="hold" grpId="0" nodeType="clickEffect">
                                  <p:stCondLst>
                                    <p:cond delay="0"/>
                                  </p:stCondLst>
                                  <p:childTnLst>
                                    <p:set>
                                      <p:cBhvr>
                                        <p:cTn id="191" dur="1" fill="hold">
                                          <p:stCondLst>
                                            <p:cond delay="0"/>
                                          </p:stCondLst>
                                        </p:cTn>
                                        <p:tgtEl>
                                          <p:spTgt spid="44"/>
                                        </p:tgtEl>
                                        <p:attrNameLst>
                                          <p:attrName>style.visibility</p:attrName>
                                        </p:attrNameLst>
                                      </p:cBhvr>
                                      <p:to>
                                        <p:strVal val="visible"/>
                                      </p:to>
                                    </p:set>
                                    <p:animEffect transition="in" filter="wipe(left)">
                                      <p:cBhvr>
                                        <p:cTn id="192"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28" grpId="0" animBg="1"/>
      <p:bldP spid="28" grpId="1" animBg="1"/>
      <p:bldP spid="29" grpId="0" animBg="1"/>
      <p:bldP spid="29" grpId="1" animBg="1"/>
      <p:bldP spid="30" grpId="0" animBg="1"/>
      <p:bldP spid="30" grpId="1" animBg="1"/>
      <p:bldP spid="31" grpId="0" animBg="1"/>
      <p:bldP spid="31" grpId="1" animBg="1"/>
      <p:bldP spid="32" grpId="0" animBg="1"/>
      <p:bldP spid="32" grpId="1" animBg="1"/>
      <p:bldP spid="33" grpId="0" animBg="1"/>
      <p:bldP spid="33" grpId="1" animBg="1"/>
      <p:bldP spid="34" grpId="0" animBg="1"/>
      <p:bldP spid="34" grpId="1" animBg="1"/>
      <p:bldP spid="35" grpId="0" animBg="1"/>
      <p:bldP spid="35" grpId="1" animBg="1"/>
      <p:bldP spid="36" grpId="0" animBg="1"/>
      <p:bldP spid="36" grpId="1" animBg="1"/>
      <p:bldP spid="37" grpId="0" animBg="1"/>
      <p:bldP spid="37" grpId="1" animBg="1"/>
      <p:bldP spid="38" grpId="0" animBg="1"/>
      <p:bldP spid="38" grpId="1" animBg="1"/>
      <p:bldP spid="39" grpId="0" animBg="1"/>
      <p:bldP spid="39" grpId="1" animBg="1"/>
      <p:bldP spid="40" grpId="0"/>
      <p:bldP spid="41" grpId="0" animBg="1"/>
      <p:bldP spid="42" grpId="0" animBg="1"/>
      <p:bldP spid="43" grpId="0" animBg="1"/>
      <p:bldP spid="4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D:\d drive\MJ WORK\Pooja mam (physics)\State board\10th State\REFRACTION OF LIGHT\raw\surface_gray_dark_light_shadow_18440_2560x1600.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9144000" cy="5191126"/>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128543" y="-365775"/>
            <a:ext cx="9401086" cy="587505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871586" y="768350"/>
            <a:ext cx="3400829" cy="53457"/>
          </a:xfrm>
          <a:prstGeom prst="rect">
            <a:avLst/>
          </a:prstGeom>
          <a:gradFill flip="none" rotWithShape="1">
            <a:gsLst>
              <a:gs pos="0">
                <a:srgbClr val="FFFF00">
                  <a:alpha val="0"/>
                </a:srgbClr>
              </a:gs>
              <a:gs pos="54000">
                <a:srgbClr val="FFFF00"/>
              </a:gs>
              <a:gs pos="100000">
                <a:srgbClr val="FFFF00">
                  <a:alpha val="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 name="Rectangle 3"/>
          <p:cNvSpPr/>
          <p:nvPr/>
        </p:nvSpPr>
        <p:spPr>
          <a:xfrm>
            <a:off x="3084253" y="361950"/>
            <a:ext cx="2975495" cy="461665"/>
          </a:xfrm>
          <a:prstGeom prst="rect">
            <a:avLst/>
          </a:prstGeom>
        </p:spPr>
        <p:txBody>
          <a:bodyPr wrap="none">
            <a:spAutoFit/>
          </a:bodyPr>
          <a:lstStyle/>
          <a:p>
            <a:pPr algn="ctr">
              <a:defRPr/>
            </a:pPr>
            <a:r>
              <a:rPr lang="en-US" sz="2400" b="1" dirty="0" smtClean="0">
                <a:ln>
                  <a:solidFill>
                    <a:sysClr val="windowText" lastClr="000000"/>
                  </a:solidFill>
                </a:ln>
                <a:solidFill>
                  <a:prstClr val="white"/>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ADVANCE SUNRISE</a:t>
            </a:r>
            <a:endParaRPr lang="en-US" sz="2400" b="1" dirty="0">
              <a:ln>
                <a:solidFill>
                  <a:sysClr val="windowText" lastClr="000000"/>
                </a:solidFill>
              </a:ln>
              <a:solidFill>
                <a:prstClr val="white"/>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endParaRPr>
          </a:p>
        </p:txBody>
      </p:sp>
      <p:sp>
        <p:nvSpPr>
          <p:cNvPr id="7" name="Rectangle 6"/>
          <p:cNvSpPr/>
          <p:nvPr/>
        </p:nvSpPr>
        <p:spPr>
          <a:xfrm>
            <a:off x="228600" y="895350"/>
            <a:ext cx="5638800" cy="400110"/>
          </a:xfrm>
          <a:prstGeom prst="rect">
            <a:avLst/>
          </a:prstGeom>
          <a:solidFill>
            <a:schemeClr val="tx1"/>
          </a:solidFill>
        </p:spPr>
        <p:txBody>
          <a:bodyPr wrap="square">
            <a:spAutoFit/>
          </a:bodyPr>
          <a:lstStyle/>
          <a:p>
            <a:pPr>
              <a:defRPr/>
            </a:pPr>
            <a:r>
              <a:rPr lang="en-US" sz="2000" b="1" kern="0" dirty="0">
                <a:solidFill>
                  <a:prstClr val="white"/>
                </a:solidFill>
                <a:latin typeface="Aharoni" panose="02010803020104030203" pitchFamily="2" charset="-79"/>
                <a:cs typeface="Aharoni" panose="02010803020104030203" pitchFamily="2" charset="-79"/>
              </a:rPr>
              <a:t>The sun appears to rise two minutes earlier.</a:t>
            </a:r>
          </a:p>
        </p:txBody>
      </p:sp>
      <p:sp>
        <p:nvSpPr>
          <p:cNvPr id="5" name="Oval 4"/>
          <p:cNvSpPr/>
          <p:nvPr/>
        </p:nvSpPr>
        <p:spPr>
          <a:xfrm>
            <a:off x="3198029" y="1920118"/>
            <a:ext cx="2821760" cy="2895600"/>
          </a:xfrm>
          <a:prstGeom prst="ellipse">
            <a:avLst/>
          </a:prstGeom>
          <a:solidFill>
            <a:schemeClr val="bg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1" name="Oval 10"/>
          <p:cNvSpPr/>
          <p:nvPr/>
        </p:nvSpPr>
        <p:spPr>
          <a:xfrm>
            <a:off x="2590800" y="1352550"/>
            <a:ext cx="4049789" cy="4049789"/>
          </a:xfrm>
          <a:prstGeom prst="ellipse">
            <a:avLst/>
          </a:prstGeom>
          <a:solidFill>
            <a:schemeClr val="bg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2" name="Oval 11"/>
          <p:cNvSpPr/>
          <p:nvPr/>
        </p:nvSpPr>
        <p:spPr>
          <a:xfrm>
            <a:off x="2901744" y="1616080"/>
            <a:ext cx="3414330" cy="3503676"/>
          </a:xfrm>
          <a:prstGeom prst="ellipse">
            <a:avLst/>
          </a:prstGeom>
          <a:solidFill>
            <a:schemeClr val="bg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3077" name="Picture 5" descr="D:\d drive\MJ WORK\Pooja mam (physics)\State board\10th State\Gravitation\Raw\Earth.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46770" y="2110493"/>
            <a:ext cx="2532922" cy="2530090"/>
          </a:xfrm>
          <a:prstGeom prst="rect">
            <a:avLst/>
          </a:prstGeom>
          <a:noFill/>
          <a:effectLst>
            <a:glow rad="127000">
              <a:srgbClr val="00B0F0">
                <a:alpha val="70000"/>
              </a:srgbClr>
            </a:glow>
            <a:softEdge rad="31750"/>
          </a:effectLst>
          <a:extLst>
            <a:ext uri="{909E8E84-426E-40DD-AFC4-6F175D3DCCD1}">
              <a14:hiddenFill xmlns:a14="http://schemas.microsoft.com/office/drawing/2010/main">
                <a:solidFill>
                  <a:srgbClr val="FFFFFF"/>
                </a:solidFill>
              </a14:hiddenFill>
            </a:ext>
          </a:extLst>
        </p:spPr>
      </p:pic>
      <p:sp>
        <p:nvSpPr>
          <p:cNvPr id="18" name="Rectangle 17"/>
          <p:cNvSpPr/>
          <p:nvPr/>
        </p:nvSpPr>
        <p:spPr>
          <a:xfrm>
            <a:off x="7324591" y="3749039"/>
            <a:ext cx="1381259" cy="369332"/>
          </a:xfrm>
          <a:prstGeom prst="rect">
            <a:avLst/>
          </a:prstGeom>
        </p:spPr>
        <p:txBody>
          <a:bodyPr wrap="square">
            <a:spAutoFit/>
          </a:bodyPr>
          <a:lstStyle/>
          <a:p>
            <a:pPr algn="ctr"/>
            <a:r>
              <a:rPr lang="en-US" dirty="0">
                <a:solidFill>
                  <a:prstClr val="white"/>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Rising Sun</a:t>
            </a:r>
          </a:p>
        </p:txBody>
      </p:sp>
      <p:sp>
        <p:nvSpPr>
          <p:cNvPr id="19" name="Rectangle 18"/>
          <p:cNvSpPr/>
          <p:nvPr/>
        </p:nvSpPr>
        <p:spPr>
          <a:xfrm>
            <a:off x="381000" y="1856360"/>
            <a:ext cx="1692510" cy="369332"/>
          </a:xfrm>
          <a:prstGeom prst="rect">
            <a:avLst/>
          </a:prstGeom>
        </p:spPr>
        <p:txBody>
          <a:bodyPr wrap="square">
            <a:spAutoFit/>
          </a:bodyPr>
          <a:lstStyle/>
          <a:p>
            <a:pPr algn="ctr"/>
            <a:r>
              <a:rPr lang="en-US" dirty="0">
                <a:solidFill>
                  <a:prstClr val="white"/>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Horizon</a:t>
            </a:r>
          </a:p>
        </p:txBody>
      </p:sp>
      <p:sp>
        <p:nvSpPr>
          <p:cNvPr id="22" name="Rectangle 21"/>
          <p:cNvSpPr/>
          <p:nvPr/>
        </p:nvSpPr>
        <p:spPr>
          <a:xfrm>
            <a:off x="7173890" y="1622821"/>
            <a:ext cx="1684360" cy="369332"/>
          </a:xfrm>
          <a:prstGeom prst="rect">
            <a:avLst/>
          </a:prstGeom>
        </p:spPr>
        <p:txBody>
          <a:bodyPr wrap="square">
            <a:spAutoFit/>
          </a:bodyPr>
          <a:lstStyle/>
          <a:p>
            <a:pPr algn="ctr"/>
            <a:r>
              <a:rPr lang="en-US" dirty="0">
                <a:solidFill>
                  <a:prstClr val="white"/>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Apparent sun</a:t>
            </a:r>
          </a:p>
        </p:txBody>
      </p:sp>
      <p:sp>
        <p:nvSpPr>
          <p:cNvPr id="24" name="Oval 23"/>
          <p:cNvSpPr/>
          <p:nvPr/>
        </p:nvSpPr>
        <p:spPr>
          <a:xfrm>
            <a:off x="7508494" y="638571"/>
            <a:ext cx="985839" cy="985839"/>
          </a:xfrm>
          <a:prstGeom prst="ellipse">
            <a:avLst/>
          </a:prstGeom>
          <a:gradFill>
            <a:gsLst>
              <a:gs pos="0">
                <a:srgbClr val="FFC000"/>
              </a:gs>
              <a:gs pos="50000">
                <a:srgbClr val="FFFF00"/>
              </a:gs>
              <a:gs pos="100000">
                <a:srgbClr val="FFC000"/>
              </a:gs>
            </a:gsLst>
            <a:lin ang="5400000" scaled="0"/>
          </a:gradFill>
          <a:ln>
            <a:noFill/>
          </a:ln>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Bookman Old Style" pitchFamily="18" charset="0"/>
            </a:endParaRPr>
          </a:p>
        </p:txBody>
      </p:sp>
      <p:sp>
        <p:nvSpPr>
          <p:cNvPr id="31" name="Oval 30"/>
          <p:cNvSpPr/>
          <p:nvPr/>
        </p:nvSpPr>
        <p:spPr>
          <a:xfrm>
            <a:off x="7499350" y="2665469"/>
            <a:ext cx="985839" cy="985839"/>
          </a:xfrm>
          <a:prstGeom prst="ellipse">
            <a:avLst/>
          </a:prstGeom>
          <a:gradFill>
            <a:gsLst>
              <a:gs pos="0">
                <a:srgbClr val="FFC000"/>
              </a:gs>
              <a:gs pos="50000">
                <a:srgbClr val="FFFF00"/>
              </a:gs>
              <a:gs pos="100000">
                <a:srgbClr val="FFC000"/>
              </a:gs>
            </a:gsLst>
            <a:lin ang="5400000" scaled="0"/>
          </a:gradFill>
          <a:ln>
            <a:noFill/>
          </a:ln>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Bookman Old Style" pitchFamily="18" charset="0"/>
            </a:endParaRPr>
          </a:p>
        </p:txBody>
      </p:sp>
      <p:sp>
        <p:nvSpPr>
          <p:cNvPr id="47" name="Rectangle 46"/>
          <p:cNvSpPr/>
          <p:nvPr/>
        </p:nvSpPr>
        <p:spPr>
          <a:xfrm>
            <a:off x="678540" y="2188969"/>
            <a:ext cx="8018976" cy="20610"/>
          </a:xfrm>
          <a:prstGeom prst="rect">
            <a:avLst/>
          </a:prstGeom>
          <a:gradFill flip="none" rotWithShape="1">
            <a:gsLst>
              <a:gs pos="0">
                <a:schemeClr val="bg1">
                  <a:alpha val="0"/>
                </a:schemeClr>
              </a:gs>
              <a:gs pos="54000">
                <a:schemeClr val="bg1"/>
              </a:gs>
              <a:gs pos="100000">
                <a:schemeClr val="bg1">
                  <a:alpha val="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cxnSp>
        <p:nvCxnSpPr>
          <p:cNvPr id="38" name="Straight Connector 37"/>
          <p:cNvCxnSpPr/>
          <p:nvPr/>
        </p:nvCxnSpPr>
        <p:spPr>
          <a:xfrm flipH="1" flipV="1">
            <a:off x="6324600" y="2300288"/>
            <a:ext cx="1162050" cy="779462"/>
          </a:xfrm>
          <a:prstGeom prst="line">
            <a:avLst/>
          </a:prstGeom>
          <a:ln w="38100">
            <a:solidFill>
              <a:srgbClr val="FFFF00"/>
            </a:solidFill>
          </a:ln>
          <a:effectLst>
            <a:glow rad="63500">
              <a:schemeClr val="accent6">
                <a:lumMod val="75000"/>
              </a:schemeClr>
            </a:glow>
          </a:effectLst>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flipH="1" flipV="1">
            <a:off x="5743575" y="2076450"/>
            <a:ext cx="593725" cy="231777"/>
          </a:xfrm>
          <a:prstGeom prst="line">
            <a:avLst/>
          </a:prstGeom>
          <a:ln w="38100">
            <a:solidFill>
              <a:srgbClr val="FFFF00"/>
            </a:solidFill>
          </a:ln>
          <a:effectLst>
            <a:glow rad="63500">
              <a:schemeClr val="accent6">
                <a:lumMod val="75000"/>
              </a:schemeClr>
            </a:glow>
          </a:effectLst>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flipH="1" flipV="1">
            <a:off x="4860131" y="1935956"/>
            <a:ext cx="889794" cy="140496"/>
          </a:xfrm>
          <a:prstGeom prst="line">
            <a:avLst/>
          </a:prstGeom>
          <a:ln w="38100">
            <a:solidFill>
              <a:srgbClr val="FFFF00"/>
            </a:solidFill>
          </a:ln>
          <a:effectLst>
            <a:glow rad="63500">
              <a:schemeClr val="accent6">
                <a:lumMod val="75000"/>
              </a:schemeClr>
            </a:glow>
          </a:effectLst>
        </p:spPr>
        <p:style>
          <a:lnRef idx="1">
            <a:schemeClr val="accent1"/>
          </a:lnRef>
          <a:fillRef idx="0">
            <a:schemeClr val="accent1"/>
          </a:fillRef>
          <a:effectRef idx="0">
            <a:schemeClr val="accent1"/>
          </a:effectRef>
          <a:fontRef idx="minor">
            <a:schemeClr val="tx1"/>
          </a:fontRef>
        </p:style>
      </p:cxnSp>
      <p:pic>
        <p:nvPicPr>
          <p:cNvPr id="3079"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81511" y="1986139"/>
            <a:ext cx="1169987" cy="1169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48" name="Straight Connector 47"/>
          <p:cNvCxnSpPr/>
          <p:nvPr/>
        </p:nvCxnSpPr>
        <p:spPr>
          <a:xfrm flipH="1">
            <a:off x="5580015" y="1892938"/>
            <a:ext cx="339820" cy="357498"/>
          </a:xfrm>
          <a:prstGeom prst="line">
            <a:avLst/>
          </a:prstGeom>
          <a:ln w="19050">
            <a:solidFill>
              <a:srgbClr val="C00000"/>
            </a:solidFill>
            <a:prstDash val="sysDash"/>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flipH="1">
            <a:off x="6139543" y="2190750"/>
            <a:ext cx="389164" cy="217714"/>
          </a:xfrm>
          <a:prstGeom prst="line">
            <a:avLst/>
          </a:prstGeom>
          <a:ln w="19050">
            <a:solidFill>
              <a:srgbClr val="C00000"/>
            </a:solidFill>
            <a:prstDash val="sysDash"/>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flipH="1">
            <a:off x="3993356" y="1935956"/>
            <a:ext cx="878683" cy="271463"/>
          </a:xfrm>
          <a:prstGeom prst="line">
            <a:avLst/>
          </a:prstGeom>
          <a:ln w="38100">
            <a:solidFill>
              <a:srgbClr val="FFFF00"/>
            </a:solidFill>
          </a:ln>
          <a:effectLst>
            <a:glow rad="63500">
              <a:schemeClr val="accent6">
                <a:lumMod val="75000"/>
              </a:schemeClr>
            </a:glow>
          </a:effectLst>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flipH="1">
            <a:off x="4838700" y="1671665"/>
            <a:ext cx="76200" cy="525832"/>
          </a:xfrm>
          <a:prstGeom prst="line">
            <a:avLst/>
          </a:prstGeom>
          <a:ln w="19050">
            <a:solidFill>
              <a:srgbClr val="C00000"/>
            </a:solidFill>
            <a:prstDash val="sysDash"/>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a:stCxn id="24" idx="2"/>
          </p:cNvCxnSpPr>
          <p:nvPr/>
        </p:nvCxnSpPr>
        <p:spPr>
          <a:xfrm flipH="1">
            <a:off x="4000500" y="1131491"/>
            <a:ext cx="3507994" cy="1059259"/>
          </a:xfrm>
          <a:prstGeom prst="line">
            <a:avLst/>
          </a:prstGeom>
          <a:ln w="38100">
            <a:solidFill>
              <a:schemeClr val="bg1"/>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709521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p:tgtEl>
                                              <p:spTgt spid="4"/>
                                            </p:tgtEl>
                                            <p:attrNameLst>
                                              <p:attrName>ppt_y</p:attrName>
                                            </p:attrNameLst>
                                          </p:cBhvr>
                                          <p:tavLst>
                                            <p:tav tm="0">
                                              <p:val>
                                                <p:strVal val="#ppt_y-#ppt_h*1.125000"/>
                                              </p:val>
                                            </p:tav>
                                            <p:tav tm="100000">
                                              <p:val>
                                                <p:strVal val="#ppt_y"/>
                                              </p:val>
                                            </p:tav>
                                          </p:tavLst>
                                        </p:anim>
                                        <p:animEffect transition="in" filter="wipe(down)">
                                          <p:cBhvr>
                                            <p:cTn id="8" dur="250"/>
                                            <p:tgtEl>
                                              <p:spTgt spid="4"/>
                                            </p:tgtEl>
                                          </p:cBhvr>
                                        </p:animEffect>
                                      </p:childTnLst>
                                    </p:cTn>
                                  </p:par>
                                  <p:par>
                                    <p:cTn id="9" presetID="16" presetClass="entr" presetSubtype="37" fill="hold" grpId="0" nodeType="withEffect">
                                      <p:stCondLst>
                                        <p:cond delay="250"/>
                                      </p:stCondLst>
                                      <p:childTnLst>
                                        <p:set>
                                          <p:cBhvr>
                                            <p:cTn id="10" dur="1" fill="hold">
                                              <p:stCondLst>
                                                <p:cond delay="0"/>
                                              </p:stCondLst>
                                            </p:cTn>
                                            <p:tgtEl>
                                              <p:spTgt spid="3"/>
                                            </p:tgtEl>
                                            <p:attrNameLst>
                                              <p:attrName>style.visibility</p:attrName>
                                            </p:attrNameLst>
                                          </p:cBhvr>
                                          <p:to>
                                            <p:strVal val="visible"/>
                                          </p:to>
                                        </p:set>
                                        <p:animEffect transition="in" filter="barn(outVertical)">
                                          <p:cBhvr>
                                            <p:cTn id="11" dur="250"/>
                                            <p:tgtEl>
                                              <p:spTgt spid="3"/>
                                            </p:tgtEl>
                                          </p:cBhvr>
                                        </p:animEffect>
                                      </p:childTnLst>
                                    </p:cTn>
                                  </p:par>
                                </p:childTnLst>
                              </p:cTn>
                            </p:par>
                            <p:par>
                              <p:cTn id="12" fill="hold">
                                <p:stCondLst>
                                  <p:cond delay="500"/>
                                </p:stCondLst>
                                <p:childTnLst>
                                  <p:par>
                                    <p:cTn id="13" presetID="10" presetClass="entr" presetSubtype="0" fill="hold" nodeType="afterEffect">
                                      <p:stCondLst>
                                        <p:cond delay="0"/>
                                      </p:stCondLst>
                                      <p:childTnLst>
                                        <p:set>
                                          <p:cBhvr>
                                            <p:cTn id="14" dur="1" fill="hold">
                                              <p:stCondLst>
                                                <p:cond delay="0"/>
                                              </p:stCondLst>
                                            </p:cTn>
                                            <p:tgtEl>
                                              <p:spTgt spid="3076"/>
                                            </p:tgtEl>
                                            <p:attrNameLst>
                                              <p:attrName>style.visibility</p:attrName>
                                            </p:attrNameLst>
                                          </p:cBhvr>
                                          <p:to>
                                            <p:strVal val="visible"/>
                                          </p:to>
                                        </p:set>
                                        <p:animEffect transition="in" filter="fade">
                                          <p:cBhvr>
                                            <p:cTn id="15" dur="500"/>
                                            <p:tgtEl>
                                              <p:spTgt spid="307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nodeType="clickEffect">
                                      <p:stCondLst>
                                        <p:cond delay="0"/>
                                      </p:stCondLst>
                                      <p:childTnLst>
                                        <p:animEffect transition="out" filter="fade">
                                          <p:cBhvr>
                                            <p:cTn id="19" dur="500"/>
                                            <p:tgtEl>
                                              <p:spTgt spid="3076"/>
                                            </p:tgtEl>
                                          </p:cBhvr>
                                        </p:animEffect>
                                        <p:set>
                                          <p:cBhvr>
                                            <p:cTn id="20" dur="1" fill="hold">
                                              <p:stCondLst>
                                                <p:cond delay="499"/>
                                              </p:stCondLst>
                                            </p:cTn>
                                            <p:tgtEl>
                                              <p:spTgt spid="3076"/>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2" presetClass="entr" presetSubtype="8"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250"/>
                                            <p:tgtEl>
                                              <p:spTgt spid="7"/>
                                            </p:tgtEl>
                                            <p:attrNameLst>
                                              <p:attrName>ppt_x</p:attrName>
                                            </p:attrNameLst>
                                          </p:cBhvr>
                                          <p:tavLst>
                                            <p:tav tm="0">
                                              <p:val>
                                                <p:strVal val="#ppt_x-#ppt_w*1.125000"/>
                                              </p:val>
                                            </p:tav>
                                            <p:tav tm="100000">
                                              <p:val>
                                                <p:strVal val="#ppt_x"/>
                                              </p:val>
                                            </p:tav>
                                          </p:tavLst>
                                        </p:anim>
                                        <p:animEffect transition="in" filter="wipe(right)">
                                          <p:cBhvr>
                                            <p:cTn id="26" dur="250"/>
                                            <p:tgtEl>
                                              <p:spTgt spid="7"/>
                                            </p:tgtEl>
                                          </p:cBhvr>
                                        </p:animEffect>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14:presetBounceEnd="52000">
                                      <p:stCondLst>
                                        <p:cond delay="0"/>
                                      </p:stCondLst>
                                      <p:childTnLst>
                                        <p:set>
                                          <p:cBhvr>
                                            <p:cTn id="30" dur="1" fill="hold">
                                              <p:stCondLst>
                                                <p:cond delay="0"/>
                                              </p:stCondLst>
                                            </p:cTn>
                                            <p:tgtEl>
                                              <p:spTgt spid="3077"/>
                                            </p:tgtEl>
                                            <p:attrNameLst>
                                              <p:attrName>style.visibility</p:attrName>
                                            </p:attrNameLst>
                                          </p:cBhvr>
                                          <p:to>
                                            <p:strVal val="visible"/>
                                          </p:to>
                                        </p:set>
                                        <p:anim calcmode="lin" valueType="num" p14:bounceEnd="52000">
                                          <p:cBhvr additive="base">
                                            <p:cTn id="31" dur="500" fill="hold"/>
                                            <p:tgtEl>
                                              <p:spTgt spid="3077"/>
                                            </p:tgtEl>
                                            <p:attrNameLst>
                                              <p:attrName>ppt_x</p:attrName>
                                            </p:attrNameLst>
                                          </p:cBhvr>
                                          <p:tavLst>
                                            <p:tav tm="0">
                                              <p:val>
                                                <p:strVal val="#ppt_x"/>
                                              </p:val>
                                            </p:tav>
                                            <p:tav tm="100000">
                                              <p:val>
                                                <p:strVal val="#ppt_x"/>
                                              </p:val>
                                            </p:tav>
                                          </p:tavLst>
                                        </p:anim>
                                        <p:anim calcmode="lin" valueType="num" p14:bounceEnd="52000">
                                          <p:cBhvr additive="base">
                                            <p:cTn id="32" dur="500" fill="hold"/>
                                            <p:tgtEl>
                                              <p:spTgt spid="3077"/>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53" presetClass="entr" presetSubtype="16" fill="hold" grpId="0" nodeType="clickEffect">
                                      <p:stCondLst>
                                        <p:cond delay="0"/>
                                      </p:stCondLst>
                                      <p:childTnLst>
                                        <p:set>
                                          <p:cBhvr>
                                            <p:cTn id="36" dur="1" fill="hold">
                                              <p:stCondLst>
                                                <p:cond delay="0"/>
                                              </p:stCondLst>
                                            </p:cTn>
                                            <p:tgtEl>
                                              <p:spTgt spid="5"/>
                                            </p:tgtEl>
                                            <p:attrNameLst>
                                              <p:attrName>style.visibility</p:attrName>
                                            </p:attrNameLst>
                                          </p:cBhvr>
                                          <p:to>
                                            <p:strVal val="visible"/>
                                          </p:to>
                                        </p:set>
                                        <p:anim calcmode="lin" valueType="num">
                                          <p:cBhvr>
                                            <p:cTn id="37" dur="500" fill="hold"/>
                                            <p:tgtEl>
                                              <p:spTgt spid="5"/>
                                            </p:tgtEl>
                                            <p:attrNameLst>
                                              <p:attrName>ppt_w</p:attrName>
                                            </p:attrNameLst>
                                          </p:cBhvr>
                                          <p:tavLst>
                                            <p:tav tm="0">
                                              <p:val>
                                                <p:fltVal val="0"/>
                                              </p:val>
                                            </p:tav>
                                            <p:tav tm="100000">
                                              <p:val>
                                                <p:strVal val="#ppt_w"/>
                                              </p:val>
                                            </p:tav>
                                          </p:tavLst>
                                        </p:anim>
                                        <p:anim calcmode="lin" valueType="num">
                                          <p:cBhvr>
                                            <p:cTn id="38" dur="500" fill="hold"/>
                                            <p:tgtEl>
                                              <p:spTgt spid="5"/>
                                            </p:tgtEl>
                                            <p:attrNameLst>
                                              <p:attrName>ppt_h</p:attrName>
                                            </p:attrNameLst>
                                          </p:cBhvr>
                                          <p:tavLst>
                                            <p:tav tm="0">
                                              <p:val>
                                                <p:fltVal val="0"/>
                                              </p:val>
                                            </p:tav>
                                            <p:tav tm="100000">
                                              <p:val>
                                                <p:strVal val="#ppt_h"/>
                                              </p:val>
                                            </p:tav>
                                          </p:tavLst>
                                        </p:anim>
                                        <p:animEffect transition="in" filter="fade">
                                          <p:cBhvr>
                                            <p:cTn id="39" dur="500"/>
                                            <p:tgtEl>
                                              <p:spTgt spid="5"/>
                                            </p:tgtEl>
                                          </p:cBhvr>
                                        </p:animEffect>
                                      </p:childTnLst>
                                    </p:cTn>
                                  </p:par>
                                  <p:par>
                                    <p:cTn id="40" presetID="53" presetClass="entr" presetSubtype="16" fill="hold" grpId="0" nodeType="withEffect">
                                      <p:stCondLst>
                                        <p:cond delay="250"/>
                                      </p:stCondLst>
                                      <p:childTnLst>
                                        <p:set>
                                          <p:cBhvr>
                                            <p:cTn id="41" dur="1" fill="hold">
                                              <p:stCondLst>
                                                <p:cond delay="0"/>
                                              </p:stCondLst>
                                            </p:cTn>
                                            <p:tgtEl>
                                              <p:spTgt spid="12"/>
                                            </p:tgtEl>
                                            <p:attrNameLst>
                                              <p:attrName>style.visibility</p:attrName>
                                            </p:attrNameLst>
                                          </p:cBhvr>
                                          <p:to>
                                            <p:strVal val="visible"/>
                                          </p:to>
                                        </p:set>
                                        <p:anim calcmode="lin" valueType="num">
                                          <p:cBhvr>
                                            <p:cTn id="42" dur="500" fill="hold"/>
                                            <p:tgtEl>
                                              <p:spTgt spid="12"/>
                                            </p:tgtEl>
                                            <p:attrNameLst>
                                              <p:attrName>ppt_w</p:attrName>
                                            </p:attrNameLst>
                                          </p:cBhvr>
                                          <p:tavLst>
                                            <p:tav tm="0">
                                              <p:val>
                                                <p:fltVal val="0"/>
                                              </p:val>
                                            </p:tav>
                                            <p:tav tm="100000">
                                              <p:val>
                                                <p:strVal val="#ppt_w"/>
                                              </p:val>
                                            </p:tav>
                                          </p:tavLst>
                                        </p:anim>
                                        <p:anim calcmode="lin" valueType="num">
                                          <p:cBhvr>
                                            <p:cTn id="43" dur="500" fill="hold"/>
                                            <p:tgtEl>
                                              <p:spTgt spid="12"/>
                                            </p:tgtEl>
                                            <p:attrNameLst>
                                              <p:attrName>ppt_h</p:attrName>
                                            </p:attrNameLst>
                                          </p:cBhvr>
                                          <p:tavLst>
                                            <p:tav tm="0">
                                              <p:val>
                                                <p:fltVal val="0"/>
                                              </p:val>
                                            </p:tav>
                                            <p:tav tm="100000">
                                              <p:val>
                                                <p:strVal val="#ppt_h"/>
                                              </p:val>
                                            </p:tav>
                                          </p:tavLst>
                                        </p:anim>
                                        <p:animEffect transition="in" filter="fade">
                                          <p:cBhvr>
                                            <p:cTn id="44" dur="500"/>
                                            <p:tgtEl>
                                              <p:spTgt spid="12"/>
                                            </p:tgtEl>
                                          </p:cBhvr>
                                        </p:animEffect>
                                      </p:childTnLst>
                                    </p:cTn>
                                  </p:par>
                                  <p:par>
                                    <p:cTn id="45" presetID="53" presetClass="entr" presetSubtype="16" fill="hold" grpId="0" nodeType="withEffect">
                                      <p:stCondLst>
                                        <p:cond delay="500"/>
                                      </p:stCondLst>
                                      <p:childTnLst>
                                        <p:set>
                                          <p:cBhvr>
                                            <p:cTn id="46" dur="1" fill="hold">
                                              <p:stCondLst>
                                                <p:cond delay="0"/>
                                              </p:stCondLst>
                                            </p:cTn>
                                            <p:tgtEl>
                                              <p:spTgt spid="11"/>
                                            </p:tgtEl>
                                            <p:attrNameLst>
                                              <p:attrName>style.visibility</p:attrName>
                                            </p:attrNameLst>
                                          </p:cBhvr>
                                          <p:to>
                                            <p:strVal val="visible"/>
                                          </p:to>
                                        </p:set>
                                        <p:anim calcmode="lin" valueType="num">
                                          <p:cBhvr>
                                            <p:cTn id="47" dur="500" fill="hold"/>
                                            <p:tgtEl>
                                              <p:spTgt spid="11"/>
                                            </p:tgtEl>
                                            <p:attrNameLst>
                                              <p:attrName>ppt_w</p:attrName>
                                            </p:attrNameLst>
                                          </p:cBhvr>
                                          <p:tavLst>
                                            <p:tav tm="0">
                                              <p:val>
                                                <p:fltVal val="0"/>
                                              </p:val>
                                            </p:tav>
                                            <p:tav tm="100000">
                                              <p:val>
                                                <p:strVal val="#ppt_w"/>
                                              </p:val>
                                            </p:tav>
                                          </p:tavLst>
                                        </p:anim>
                                        <p:anim calcmode="lin" valueType="num">
                                          <p:cBhvr>
                                            <p:cTn id="48" dur="500" fill="hold"/>
                                            <p:tgtEl>
                                              <p:spTgt spid="11"/>
                                            </p:tgtEl>
                                            <p:attrNameLst>
                                              <p:attrName>ppt_h</p:attrName>
                                            </p:attrNameLst>
                                          </p:cBhvr>
                                          <p:tavLst>
                                            <p:tav tm="0">
                                              <p:val>
                                                <p:fltVal val="0"/>
                                              </p:val>
                                            </p:tav>
                                            <p:tav tm="100000">
                                              <p:val>
                                                <p:strVal val="#ppt_h"/>
                                              </p:val>
                                            </p:tav>
                                          </p:tavLst>
                                        </p:anim>
                                        <p:animEffect transition="in" filter="fade">
                                          <p:cBhvr>
                                            <p:cTn id="49" dur="500"/>
                                            <p:tgtEl>
                                              <p:spTgt spid="11"/>
                                            </p:tgtEl>
                                          </p:cBhvr>
                                        </p:animEffect>
                                      </p:childTnLst>
                                    </p:cTn>
                                  </p:par>
                                </p:childTnLst>
                              </p:cTn>
                            </p:par>
                          </p:childTnLst>
                        </p:cTn>
                      </p:par>
                      <p:par>
                        <p:cTn id="50" fill="hold">
                          <p:stCondLst>
                            <p:cond delay="indefinite"/>
                          </p:stCondLst>
                          <p:childTnLst>
                            <p:par>
                              <p:cTn id="51" fill="hold">
                                <p:stCondLst>
                                  <p:cond delay="0"/>
                                </p:stCondLst>
                                <p:childTnLst>
                                  <p:par>
                                    <p:cTn id="52" presetID="42" presetClass="entr" presetSubtype="0" fill="hold" nodeType="clickEffect">
                                      <p:stCondLst>
                                        <p:cond delay="0"/>
                                      </p:stCondLst>
                                      <p:childTnLst>
                                        <p:set>
                                          <p:cBhvr>
                                            <p:cTn id="53" dur="1" fill="hold">
                                              <p:stCondLst>
                                                <p:cond delay="0"/>
                                              </p:stCondLst>
                                            </p:cTn>
                                            <p:tgtEl>
                                              <p:spTgt spid="3079"/>
                                            </p:tgtEl>
                                            <p:attrNameLst>
                                              <p:attrName>style.visibility</p:attrName>
                                            </p:attrNameLst>
                                          </p:cBhvr>
                                          <p:to>
                                            <p:strVal val="visible"/>
                                          </p:to>
                                        </p:set>
                                        <p:animEffect transition="in" filter="fade">
                                          <p:cBhvr>
                                            <p:cTn id="54" dur="1000"/>
                                            <p:tgtEl>
                                              <p:spTgt spid="3079"/>
                                            </p:tgtEl>
                                          </p:cBhvr>
                                        </p:animEffect>
                                        <p:anim calcmode="lin" valueType="num">
                                          <p:cBhvr>
                                            <p:cTn id="55" dur="1000" fill="hold"/>
                                            <p:tgtEl>
                                              <p:spTgt spid="3079"/>
                                            </p:tgtEl>
                                            <p:attrNameLst>
                                              <p:attrName>ppt_x</p:attrName>
                                            </p:attrNameLst>
                                          </p:cBhvr>
                                          <p:tavLst>
                                            <p:tav tm="0">
                                              <p:val>
                                                <p:strVal val="#ppt_x"/>
                                              </p:val>
                                            </p:tav>
                                            <p:tav tm="100000">
                                              <p:val>
                                                <p:strVal val="#ppt_x"/>
                                              </p:val>
                                            </p:tav>
                                          </p:tavLst>
                                        </p:anim>
                                        <p:anim calcmode="lin" valueType="num">
                                          <p:cBhvr>
                                            <p:cTn id="56" dur="1000" fill="hold"/>
                                            <p:tgtEl>
                                              <p:spTgt spid="3079"/>
                                            </p:tgtEl>
                                            <p:attrNameLst>
                                              <p:attrName>ppt_y</p:attrName>
                                            </p:attrNameLst>
                                          </p:cBhvr>
                                          <p:tavLst>
                                            <p:tav tm="0">
                                              <p:val>
                                                <p:strVal val="#ppt_y+.1"/>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2" presetClass="entr" presetSubtype="8" fill="hold" grpId="0" nodeType="clickEffect">
                                      <p:stCondLst>
                                        <p:cond delay="0"/>
                                      </p:stCondLst>
                                      <p:childTnLst>
                                        <p:set>
                                          <p:cBhvr>
                                            <p:cTn id="60" dur="1" fill="hold">
                                              <p:stCondLst>
                                                <p:cond delay="0"/>
                                              </p:stCondLst>
                                            </p:cTn>
                                            <p:tgtEl>
                                              <p:spTgt spid="19"/>
                                            </p:tgtEl>
                                            <p:attrNameLst>
                                              <p:attrName>style.visibility</p:attrName>
                                            </p:attrNameLst>
                                          </p:cBhvr>
                                          <p:to>
                                            <p:strVal val="visible"/>
                                          </p:to>
                                        </p:set>
                                        <p:animEffect transition="in" filter="wipe(left)">
                                          <p:cBhvr>
                                            <p:cTn id="61" dur="500"/>
                                            <p:tgtEl>
                                              <p:spTgt spid="19"/>
                                            </p:tgtEl>
                                          </p:cBhvr>
                                        </p:animEffect>
                                      </p:childTnLst>
                                    </p:cTn>
                                  </p:par>
                                  <p:par>
                                    <p:cTn id="62" presetID="16" presetClass="entr" presetSubtype="37" fill="hold" grpId="0" nodeType="withEffect">
                                      <p:stCondLst>
                                        <p:cond delay="0"/>
                                      </p:stCondLst>
                                      <p:childTnLst>
                                        <p:set>
                                          <p:cBhvr>
                                            <p:cTn id="63" dur="1" fill="hold">
                                              <p:stCondLst>
                                                <p:cond delay="0"/>
                                              </p:stCondLst>
                                            </p:cTn>
                                            <p:tgtEl>
                                              <p:spTgt spid="47"/>
                                            </p:tgtEl>
                                            <p:attrNameLst>
                                              <p:attrName>style.visibility</p:attrName>
                                            </p:attrNameLst>
                                          </p:cBhvr>
                                          <p:to>
                                            <p:strVal val="visible"/>
                                          </p:to>
                                        </p:set>
                                        <p:animEffect transition="in" filter="barn(outVertical)">
                                          <p:cBhvr>
                                            <p:cTn id="64" dur="250"/>
                                            <p:tgtEl>
                                              <p:spTgt spid="47"/>
                                            </p:tgtEl>
                                          </p:cBhvr>
                                        </p:animEffect>
                                      </p:childTnLst>
                                    </p:cTn>
                                  </p:par>
                                </p:childTnLst>
                              </p:cTn>
                            </p:par>
                          </p:childTnLst>
                        </p:cTn>
                      </p:par>
                      <p:par>
                        <p:cTn id="65" fill="hold">
                          <p:stCondLst>
                            <p:cond delay="indefinite"/>
                          </p:stCondLst>
                          <p:childTnLst>
                            <p:par>
                              <p:cTn id="66" fill="hold">
                                <p:stCondLst>
                                  <p:cond delay="0"/>
                                </p:stCondLst>
                                <p:childTnLst>
                                  <p:par>
                                    <p:cTn id="67" presetID="2" presetClass="entr" presetSubtype="4" fill="hold" grpId="0" nodeType="clickEffect" p14:presetBounceEnd="60000">
                                      <p:stCondLst>
                                        <p:cond delay="0"/>
                                      </p:stCondLst>
                                      <p:childTnLst>
                                        <p:set>
                                          <p:cBhvr>
                                            <p:cTn id="68" dur="1" fill="hold">
                                              <p:stCondLst>
                                                <p:cond delay="0"/>
                                              </p:stCondLst>
                                            </p:cTn>
                                            <p:tgtEl>
                                              <p:spTgt spid="31"/>
                                            </p:tgtEl>
                                            <p:attrNameLst>
                                              <p:attrName>style.visibility</p:attrName>
                                            </p:attrNameLst>
                                          </p:cBhvr>
                                          <p:to>
                                            <p:strVal val="visible"/>
                                          </p:to>
                                        </p:set>
                                        <p:anim calcmode="lin" valueType="num" p14:bounceEnd="60000">
                                          <p:cBhvr additive="base">
                                            <p:cTn id="69" dur="500" fill="hold"/>
                                            <p:tgtEl>
                                              <p:spTgt spid="31"/>
                                            </p:tgtEl>
                                            <p:attrNameLst>
                                              <p:attrName>ppt_x</p:attrName>
                                            </p:attrNameLst>
                                          </p:cBhvr>
                                          <p:tavLst>
                                            <p:tav tm="0">
                                              <p:val>
                                                <p:strVal val="#ppt_x"/>
                                              </p:val>
                                            </p:tav>
                                            <p:tav tm="100000">
                                              <p:val>
                                                <p:strVal val="#ppt_x"/>
                                              </p:val>
                                            </p:tav>
                                          </p:tavLst>
                                        </p:anim>
                                        <p:anim calcmode="lin" valueType="num" p14:bounceEnd="60000">
                                          <p:cBhvr additive="base">
                                            <p:cTn id="70" dur="500" fill="hold"/>
                                            <p:tgtEl>
                                              <p:spTgt spid="31"/>
                                            </p:tgtEl>
                                            <p:attrNameLst>
                                              <p:attrName>ppt_y</p:attrName>
                                            </p:attrNameLst>
                                          </p:cBhvr>
                                          <p:tavLst>
                                            <p:tav tm="0">
                                              <p:val>
                                                <p:strVal val="1+#ppt_h/2"/>
                                              </p:val>
                                            </p:tav>
                                            <p:tav tm="100000">
                                              <p:val>
                                                <p:strVal val="#ppt_y"/>
                                              </p:val>
                                            </p:tav>
                                          </p:tavLst>
                                        </p:anim>
                                      </p:childTnLst>
                                    </p:cTn>
                                  </p:par>
                                  <p:par>
                                    <p:cTn id="71" presetID="22" presetClass="entr" presetSubtype="8" fill="hold" grpId="0" nodeType="withEffect">
                                      <p:stCondLst>
                                        <p:cond delay="0"/>
                                      </p:stCondLst>
                                      <p:childTnLst>
                                        <p:set>
                                          <p:cBhvr>
                                            <p:cTn id="72" dur="1" fill="hold">
                                              <p:stCondLst>
                                                <p:cond delay="0"/>
                                              </p:stCondLst>
                                            </p:cTn>
                                            <p:tgtEl>
                                              <p:spTgt spid="18"/>
                                            </p:tgtEl>
                                            <p:attrNameLst>
                                              <p:attrName>style.visibility</p:attrName>
                                            </p:attrNameLst>
                                          </p:cBhvr>
                                          <p:to>
                                            <p:strVal val="visible"/>
                                          </p:to>
                                        </p:set>
                                        <p:animEffect transition="in" filter="wipe(left)">
                                          <p:cBhvr>
                                            <p:cTn id="73" dur="500"/>
                                            <p:tgtEl>
                                              <p:spTgt spid="18"/>
                                            </p:tgtEl>
                                          </p:cBhvr>
                                        </p:animEffect>
                                      </p:childTnLst>
                                    </p:cTn>
                                  </p:par>
                                </p:childTnLst>
                              </p:cTn>
                            </p:par>
                          </p:childTnLst>
                        </p:cTn>
                      </p:par>
                      <p:par>
                        <p:cTn id="74" fill="hold">
                          <p:stCondLst>
                            <p:cond delay="indefinite"/>
                          </p:stCondLst>
                          <p:childTnLst>
                            <p:par>
                              <p:cTn id="75" fill="hold">
                                <p:stCondLst>
                                  <p:cond delay="0"/>
                                </p:stCondLst>
                                <p:childTnLst>
                                  <p:par>
                                    <p:cTn id="76" presetID="22" presetClass="entr" presetSubtype="2" fill="hold" nodeType="clickEffect">
                                      <p:stCondLst>
                                        <p:cond delay="0"/>
                                      </p:stCondLst>
                                      <p:childTnLst>
                                        <p:set>
                                          <p:cBhvr>
                                            <p:cTn id="77" dur="1" fill="hold">
                                              <p:stCondLst>
                                                <p:cond delay="0"/>
                                              </p:stCondLst>
                                            </p:cTn>
                                            <p:tgtEl>
                                              <p:spTgt spid="38"/>
                                            </p:tgtEl>
                                            <p:attrNameLst>
                                              <p:attrName>style.visibility</p:attrName>
                                            </p:attrNameLst>
                                          </p:cBhvr>
                                          <p:to>
                                            <p:strVal val="visible"/>
                                          </p:to>
                                        </p:set>
                                        <p:animEffect transition="in" filter="wipe(right)">
                                          <p:cBhvr>
                                            <p:cTn id="78" dur="500"/>
                                            <p:tgtEl>
                                              <p:spTgt spid="38"/>
                                            </p:tgtEl>
                                          </p:cBhvr>
                                        </p:animEffect>
                                      </p:childTnLst>
                                    </p:cTn>
                                  </p:par>
                                </p:childTnLst>
                              </p:cTn>
                            </p:par>
                            <p:par>
                              <p:cTn id="79" fill="hold">
                                <p:stCondLst>
                                  <p:cond delay="500"/>
                                </p:stCondLst>
                                <p:childTnLst>
                                  <p:par>
                                    <p:cTn id="80" presetID="22" presetClass="entr" presetSubtype="1" fill="hold" nodeType="afterEffect">
                                      <p:stCondLst>
                                        <p:cond delay="0"/>
                                      </p:stCondLst>
                                      <p:childTnLst>
                                        <p:set>
                                          <p:cBhvr>
                                            <p:cTn id="81" dur="1" fill="hold">
                                              <p:stCondLst>
                                                <p:cond delay="0"/>
                                              </p:stCondLst>
                                            </p:cTn>
                                            <p:tgtEl>
                                              <p:spTgt spid="49"/>
                                            </p:tgtEl>
                                            <p:attrNameLst>
                                              <p:attrName>style.visibility</p:attrName>
                                            </p:attrNameLst>
                                          </p:cBhvr>
                                          <p:to>
                                            <p:strVal val="visible"/>
                                          </p:to>
                                        </p:set>
                                        <p:animEffect transition="in" filter="wipe(up)">
                                          <p:cBhvr>
                                            <p:cTn id="82" dur="500"/>
                                            <p:tgtEl>
                                              <p:spTgt spid="49"/>
                                            </p:tgtEl>
                                          </p:cBhvr>
                                        </p:animEffect>
                                      </p:childTnLst>
                                    </p:cTn>
                                  </p:par>
                                </p:childTnLst>
                              </p:cTn>
                            </p:par>
                            <p:par>
                              <p:cTn id="83" fill="hold">
                                <p:stCondLst>
                                  <p:cond delay="1000"/>
                                </p:stCondLst>
                                <p:childTnLst>
                                  <p:par>
                                    <p:cTn id="84" presetID="22" presetClass="entr" presetSubtype="2" fill="hold" nodeType="afterEffect">
                                      <p:stCondLst>
                                        <p:cond delay="0"/>
                                      </p:stCondLst>
                                      <p:childTnLst>
                                        <p:set>
                                          <p:cBhvr>
                                            <p:cTn id="85" dur="1" fill="hold">
                                              <p:stCondLst>
                                                <p:cond delay="0"/>
                                              </p:stCondLst>
                                            </p:cTn>
                                            <p:tgtEl>
                                              <p:spTgt spid="41"/>
                                            </p:tgtEl>
                                            <p:attrNameLst>
                                              <p:attrName>style.visibility</p:attrName>
                                            </p:attrNameLst>
                                          </p:cBhvr>
                                          <p:to>
                                            <p:strVal val="visible"/>
                                          </p:to>
                                        </p:set>
                                        <p:animEffect transition="in" filter="wipe(right)">
                                          <p:cBhvr>
                                            <p:cTn id="86" dur="500"/>
                                            <p:tgtEl>
                                              <p:spTgt spid="41"/>
                                            </p:tgtEl>
                                          </p:cBhvr>
                                        </p:animEffect>
                                      </p:childTnLst>
                                    </p:cTn>
                                  </p:par>
                                </p:childTnLst>
                              </p:cTn>
                            </p:par>
                            <p:par>
                              <p:cTn id="87" fill="hold">
                                <p:stCondLst>
                                  <p:cond delay="1500"/>
                                </p:stCondLst>
                                <p:childTnLst>
                                  <p:par>
                                    <p:cTn id="88" presetID="22" presetClass="entr" presetSubtype="1" fill="hold" nodeType="afterEffect">
                                      <p:stCondLst>
                                        <p:cond delay="0"/>
                                      </p:stCondLst>
                                      <p:childTnLst>
                                        <p:set>
                                          <p:cBhvr>
                                            <p:cTn id="89" dur="1" fill="hold">
                                              <p:stCondLst>
                                                <p:cond delay="0"/>
                                              </p:stCondLst>
                                            </p:cTn>
                                            <p:tgtEl>
                                              <p:spTgt spid="48"/>
                                            </p:tgtEl>
                                            <p:attrNameLst>
                                              <p:attrName>style.visibility</p:attrName>
                                            </p:attrNameLst>
                                          </p:cBhvr>
                                          <p:to>
                                            <p:strVal val="visible"/>
                                          </p:to>
                                        </p:set>
                                        <p:animEffect transition="in" filter="wipe(up)">
                                          <p:cBhvr>
                                            <p:cTn id="90" dur="500"/>
                                            <p:tgtEl>
                                              <p:spTgt spid="48"/>
                                            </p:tgtEl>
                                          </p:cBhvr>
                                        </p:animEffect>
                                      </p:childTnLst>
                                    </p:cTn>
                                  </p:par>
                                </p:childTnLst>
                              </p:cTn>
                            </p:par>
                            <p:par>
                              <p:cTn id="91" fill="hold">
                                <p:stCondLst>
                                  <p:cond delay="2000"/>
                                </p:stCondLst>
                                <p:childTnLst>
                                  <p:par>
                                    <p:cTn id="92" presetID="22" presetClass="entr" presetSubtype="2" fill="hold" nodeType="afterEffect">
                                      <p:stCondLst>
                                        <p:cond delay="0"/>
                                      </p:stCondLst>
                                      <p:childTnLst>
                                        <p:set>
                                          <p:cBhvr>
                                            <p:cTn id="93" dur="1" fill="hold">
                                              <p:stCondLst>
                                                <p:cond delay="0"/>
                                              </p:stCondLst>
                                            </p:cTn>
                                            <p:tgtEl>
                                              <p:spTgt spid="43"/>
                                            </p:tgtEl>
                                            <p:attrNameLst>
                                              <p:attrName>style.visibility</p:attrName>
                                            </p:attrNameLst>
                                          </p:cBhvr>
                                          <p:to>
                                            <p:strVal val="visible"/>
                                          </p:to>
                                        </p:set>
                                        <p:animEffect transition="in" filter="wipe(right)">
                                          <p:cBhvr>
                                            <p:cTn id="94" dur="500"/>
                                            <p:tgtEl>
                                              <p:spTgt spid="43"/>
                                            </p:tgtEl>
                                          </p:cBhvr>
                                        </p:animEffect>
                                      </p:childTnLst>
                                    </p:cTn>
                                  </p:par>
                                </p:childTnLst>
                              </p:cTn>
                            </p:par>
                            <p:par>
                              <p:cTn id="95" fill="hold">
                                <p:stCondLst>
                                  <p:cond delay="2500"/>
                                </p:stCondLst>
                                <p:childTnLst>
                                  <p:par>
                                    <p:cTn id="96" presetID="22" presetClass="entr" presetSubtype="1" fill="hold" nodeType="afterEffect">
                                      <p:stCondLst>
                                        <p:cond delay="0"/>
                                      </p:stCondLst>
                                      <p:childTnLst>
                                        <p:set>
                                          <p:cBhvr>
                                            <p:cTn id="97" dur="1" fill="hold">
                                              <p:stCondLst>
                                                <p:cond delay="0"/>
                                              </p:stCondLst>
                                            </p:cTn>
                                            <p:tgtEl>
                                              <p:spTgt spid="37"/>
                                            </p:tgtEl>
                                            <p:attrNameLst>
                                              <p:attrName>style.visibility</p:attrName>
                                            </p:attrNameLst>
                                          </p:cBhvr>
                                          <p:to>
                                            <p:strVal val="visible"/>
                                          </p:to>
                                        </p:set>
                                        <p:animEffect transition="in" filter="wipe(up)">
                                          <p:cBhvr>
                                            <p:cTn id="98" dur="500"/>
                                            <p:tgtEl>
                                              <p:spTgt spid="37"/>
                                            </p:tgtEl>
                                          </p:cBhvr>
                                        </p:animEffect>
                                      </p:childTnLst>
                                    </p:cTn>
                                  </p:par>
                                </p:childTnLst>
                              </p:cTn>
                            </p:par>
                            <p:par>
                              <p:cTn id="99" fill="hold">
                                <p:stCondLst>
                                  <p:cond delay="3000"/>
                                </p:stCondLst>
                                <p:childTnLst>
                                  <p:par>
                                    <p:cTn id="100" presetID="22" presetClass="entr" presetSubtype="2" fill="hold" nodeType="afterEffect">
                                      <p:stCondLst>
                                        <p:cond delay="0"/>
                                      </p:stCondLst>
                                      <p:childTnLst>
                                        <p:set>
                                          <p:cBhvr>
                                            <p:cTn id="101" dur="1" fill="hold">
                                              <p:stCondLst>
                                                <p:cond delay="0"/>
                                              </p:stCondLst>
                                            </p:cTn>
                                            <p:tgtEl>
                                              <p:spTgt spid="45"/>
                                            </p:tgtEl>
                                            <p:attrNameLst>
                                              <p:attrName>style.visibility</p:attrName>
                                            </p:attrNameLst>
                                          </p:cBhvr>
                                          <p:to>
                                            <p:strVal val="visible"/>
                                          </p:to>
                                        </p:set>
                                        <p:animEffect transition="in" filter="wipe(right)">
                                          <p:cBhvr>
                                            <p:cTn id="102" dur="500"/>
                                            <p:tgtEl>
                                              <p:spTgt spid="45"/>
                                            </p:tgtEl>
                                          </p:cBhvr>
                                        </p:animEffect>
                                      </p:childTnLst>
                                    </p:cTn>
                                  </p:par>
                                  <p:par>
                                    <p:cTn id="103" presetID="10" presetClass="exit" presetSubtype="0" fill="hold" nodeType="withEffect">
                                      <p:stCondLst>
                                        <p:cond delay="500"/>
                                      </p:stCondLst>
                                      <p:childTnLst>
                                        <p:animEffect transition="out" filter="fade">
                                          <p:cBhvr>
                                            <p:cTn id="104" dur="1500"/>
                                            <p:tgtEl>
                                              <p:spTgt spid="49"/>
                                            </p:tgtEl>
                                          </p:cBhvr>
                                        </p:animEffect>
                                        <p:set>
                                          <p:cBhvr>
                                            <p:cTn id="105" dur="1" fill="hold">
                                              <p:stCondLst>
                                                <p:cond delay="1499"/>
                                              </p:stCondLst>
                                            </p:cTn>
                                            <p:tgtEl>
                                              <p:spTgt spid="49"/>
                                            </p:tgtEl>
                                            <p:attrNameLst>
                                              <p:attrName>style.visibility</p:attrName>
                                            </p:attrNameLst>
                                          </p:cBhvr>
                                          <p:to>
                                            <p:strVal val="hidden"/>
                                          </p:to>
                                        </p:set>
                                      </p:childTnLst>
                                    </p:cTn>
                                  </p:par>
                                  <p:par>
                                    <p:cTn id="106" presetID="10" presetClass="exit" presetSubtype="0" fill="hold" nodeType="withEffect">
                                      <p:stCondLst>
                                        <p:cond delay="500"/>
                                      </p:stCondLst>
                                      <p:childTnLst>
                                        <p:animEffect transition="out" filter="fade">
                                          <p:cBhvr>
                                            <p:cTn id="107" dur="1500"/>
                                            <p:tgtEl>
                                              <p:spTgt spid="48"/>
                                            </p:tgtEl>
                                          </p:cBhvr>
                                        </p:animEffect>
                                        <p:set>
                                          <p:cBhvr>
                                            <p:cTn id="108" dur="1" fill="hold">
                                              <p:stCondLst>
                                                <p:cond delay="1499"/>
                                              </p:stCondLst>
                                            </p:cTn>
                                            <p:tgtEl>
                                              <p:spTgt spid="48"/>
                                            </p:tgtEl>
                                            <p:attrNameLst>
                                              <p:attrName>style.visibility</p:attrName>
                                            </p:attrNameLst>
                                          </p:cBhvr>
                                          <p:to>
                                            <p:strVal val="hidden"/>
                                          </p:to>
                                        </p:set>
                                      </p:childTnLst>
                                    </p:cTn>
                                  </p:par>
                                  <p:par>
                                    <p:cTn id="109" presetID="10" presetClass="exit" presetSubtype="0" fill="hold" nodeType="withEffect">
                                      <p:stCondLst>
                                        <p:cond delay="500"/>
                                      </p:stCondLst>
                                      <p:childTnLst>
                                        <p:animEffect transition="out" filter="fade">
                                          <p:cBhvr>
                                            <p:cTn id="110" dur="1500"/>
                                            <p:tgtEl>
                                              <p:spTgt spid="37"/>
                                            </p:tgtEl>
                                          </p:cBhvr>
                                        </p:animEffect>
                                        <p:set>
                                          <p:cBhvr>
                                            <p:cTn id="111" dur="1" fill="hold">
                                              <p:stCondLst>
                                                <p:cond delay="1499"/>
                                              </p:stCondLst>
                                            </p:cTn>
                                            <p:tgtEl>
                                              <p:spTgt spid="37"/>
                                            </p:tgtEl>
                                            <p:attrNameLst>
                                              <p:attrName>style.visibility</p:attrName>
                                            </p:attrNameLst>
                                          </p:cBhvr>
                                          <p:to>
                                            <p:strVal val="hidden"/>
                                          </p:to>
                                        </p:set>
                                      </p:childTnLst>
                                    </p:cTn>
                                  </p:par>
                                </p:childTnLst>
                              </p:cTn>
                            </p:par>
                          </p:childTnLst>
                        </p:cTn>
                      </p:par>
                      <p:par>
                        <p:cTn id="112" fill="hold">
                          <p:stCondLst>
                            <p:cond delay="indefinite"/>
                          </p:stCondLst>
                          <p:childTnLst>
                            <p:par>
                              <p:cTn id="113" fill="hold">
                                <p:stCondLst>
                                  <p:cond delay="0"/>
                                </p:stCondLst>
                                <p:childTnLst>
                                  <p:par>
                                    <p:cTn id="114" presetID="22" presetClass="entr" presetSubtype="4" fill="hold" nodeType="clickEffect">
                                      <p:stCondLst>
                                        <p:cond delay="0"/>
                                      </p:stCondLst>
                                      <p:childTnLst>
                                        <p:set>
                                          <p:cBhvr>
                                            <p:cTn id="115" dur="1" fill="hold">
                                              <p:stCondLst>
                                                <p:cond delay="0"/>
                                              </p:stCondLst>
                                            </p:cTn>
                                            <p:tgtEl>
                                              <p:spTgt spid="69"/>
                                            </p:tgtEl>
                                            <p:attrNameLst>
                                              <p:attrName>style.visibility</p:attrName>
                                            </p:attrNameLst>
                                          </p:cBhvr>
                                          <p:to>
                                            <p:strVal val="visible"/>
                                          </p:to>
                                        </p:set>
                                        <p:animEffect transition="in" filter="wipe(down)">
                                          <p:cBhvr>
                                            <p:cTn id="116" dur="500"/>
                                            <p:tgtEl>
                                              <p:spTgt spid="69"/>
                                            </p:tgtEl>
                                          </p:cBhvr>
                                        </p:animEffect>
                                      </p:childTnLst>
                                    </p:cTn>
                                  </p:par>
                                </p:childTnLst>
                              </p:cTn>
                            </p:par>
                            <p:par>
                              <p:cTn id="117" fill="hold">
                                <p:stCondLst>
                                  <p:cond delay="500"/>
                                </p:stCondLst>
                                <p:childTnLst>
                                  <p:par>
                                    <p:cTn id="118" presetID="10" presetClass="entr" presetSubtype="0" fill="hold" grpId="0" nodeType="afterEffect">
                                      <p:stCondLst>
                                        <p:cond delay="0"/>
                                      </p:stCondLst>
                                      <p:childTnLst>
                                        <p:set>
                                          <p:cBhvr>
                                            <p:cTn id="119" dur="1" fill="hold">
                                              <p:stCondLst>
                                                <p:cond delay="0"/>
                                              </p:stCondLst>
                                            </p:cTn>
                                            <p:tgtEl>
                                              <p:spTgt spid="24"/>
                                            </p:tgtEl>
                                            <p:attrNameLst>
                                              <p:attrName>style.visibility</p:attrName>
                                            </p:attrNameLst>
                                          </p:cBhvr>
                                          <p:to>
                                            <p:strVal val="visible"/>
                                          </p:to>
                                        </p:set>
                                        <p:animEffect transition="in" filter="fade">
                                          <p:cBhvr>
                                            <p:cTn id="120" dur="500"/>
                                            <p:tgtEl>
                                              <p:spTgt spid="24"/>
                                            </p:tgtEl>
                                          </p:cBhvr>
                                        </p:animEffect>
                                      </p:childTnLst>
                                    </p:cTn>
                                  </p:par>
                                </p:childTnLst>
                              </p:cTn>
                            </p:par>
                            <p:par>
                              <p:cTn id="121" fill="hold">
                                <p:stCondLst>
                                  <p:cond delay="1000"/>
                                </p:stCondLst>
                                <p:childTnLst>
                                  <p:par>
                                    <p:cTn id="122" presetID="22" presetClass="entr" presetSubtype="8" fill="hold" grpId="0" nodeType="afterEffect">
                                      <p:stCondLst>
                                        <p:cond delay="0"/>
                                      </p:stCondLst>
                                      <p:childTnLst>
                                        <p:set>
                                          <p:cBhvr>
                                            <p:cTn id="123" dur="1" fill="hold">
                                              <p:stCondLst>
                                                <p:cond delay="0"/>
                                              </p:stCondLst>
                                            </p:cTn>
                                            <p:tgtEl>
                                              <p:spTgt spid="22"/>
                                            </p:tgtEl>
                                            <p:attrNameLst>
                                              <p:attrName>style.visibility</p:attrName>
                                            </p:attrNameLst>
                                          </p:cBhvr>
                                          <p:to>
                                            <p:strVal val="visible"/>
                                          </p:to>
                                        </p:set>
                                        <p:animEffect transition="in" filter="wipe(left)">
                                          <p:cBhvr>
                                            <p:cTn id="124"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7" grpId="0" animBg="1"/>
          <p:bldP spid="5" grpId="0" animBg="1"/>
          <p:bldP spid="11" grpId="0" animBg="1"/>
          <p:bldP spid="12" grpId="0" animBg="1"/>
          <p:bldP spid="18" grpId="0"/>
          <p:bldP spid="19" grpId="0"/>
          <p:bldP spid="22" grpId="0"/>
          <p:bldP spid="24" grpId="0" animBg="1"/>
          <p:bldP spid="31" grpId="0" animBg="1"/>
          <p:bldP spid="47" grpId="0" animBg="1"/>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p:tgtEl>
                                              <p:spTgt spid="4"/>
                                            </p:tgtEl>
                                            <p:attrNameLst>
                                              <p:attrName>ppt_y</p:attrName>
                                            </p:attrNameLst>
                                          </p:cBhvr>
                                          <p:tavLst>
                                            <p:tav tm="0">
                                              <p:val>
                                                <p:strVal val="#ppt_y-#ppt_h*1.125000"/>
                                              </p:val>
                                            </p:tav>
                                            <p:tav tm="100000">
                                              <p:val>
                                                <p:strVal val="#ppt_y"/>
                                              </p:val>
                                            </p:tav>
                                          </p:tavLst>
                                        </p:anim>
                                        <p:animEffect transition="in" filter="wipe(down)">
                                          <p:cBhvr>
                                            <p:cTn id="8" dur="250"/>
                                            <p:tgtEl>
                                              <p:spTgt spid="4"/>
                                            </p:tgtEl>
                                          </p:cBhvr>
                                        </p:animEffect>
                                      </p:childTnLst>
                                    </p:cTn>
                                  </p:par>
                                  <p:par>
                                    <p:cTn id="9" presetID="16" presetClass="entr" presetSubtype="37" fill="hold" grpId="0" nodeType="withEffect">
                                      <p:stCondLst>
                                        <p:cond delay="250"/>
                                      </p:stCondLst>
                                      <p:childTnLst>
                                        <p:set>
                                          <p:cBhvr>
                                            <p:cTn id="10" dur="1" fill="hold">
                                              <p:stCondLst>
                                                <p:cond delay="0"/>
                                              </p:stCondLst>
                                            </p:cTn>
                                            <p:tgtEl>
                                              <p:spTgt spid="3"/>
                                            </p:tgtEl>
                                            <p:attrNameLst>
                                              <p:attrName>style.visibility</p:attrName>
                                            </p:attrNameLst>
                                          </p:cBhvr>
                                          <p:to>
                                            <p:strVal val="visible"/>
                                          </p:to>
                                        </p:set>
                                        <p:animEffect transition="in" filter="barn(outVertical)">
                                          <p:cBhvr>
                                            <p:cTn id="11" dur="250"/>
                                            <p:tgtEl>
                                              <p:spTgt spid="3"/>
                                            </p:tgtEl>
                                          </p:cBhvr>
                                        </p:animEffect>
                                      </p:childTnLst>
                                    </p:cTn>
                                  </p:par>
                                </p:childTnLst>
                              </p:cTn>
                            </p:par>
                            <p:par>
                              <p:cTn id="12" fill="hold">
                                <p:stCondLst>
                                  <p:cond delay="500"/>
                                </p:stCondLst>
                                <p:childTnLst>
                                  <p:par>
                                    <p:cTn id="13" presetID="10" presetClass="entr" presetSubtype="0" fill="hold" nodeType="afterEffect">
                                      <p:stCondLst>
                                        <p:cond delay="0"/>
                                      </p:stCondLst>
                                      <p:childTnLst>
                                        <p:set>
                                          <p:cBhvr>
                                            <p:cTn id="14" dur="1" fill="hold">
                                              <p:stCondLst>
                                                <p:cond delay="0"/>
                                              </p:stCondLst>
                                            </p:cTn>
                                            <p:tgtEl>
                                              <p:spTgt spid="3076"/>
                                            </p:tgtEl>
                                            <p:attrNameLst>
                                              <p:attrName>style.visibility</p:attrName>
                                            </p:attrNameLst>
                                          </p:cBhvr>
                                          <p:to>
                                            <p:strVal val="visible"/>
                                          </p:to>
                                        </p:set>
                                        <p:animEffect transition="in" filter="fade">
                                          <p:cBhvr>
                                            <p:cTn id="15" dur="500"/>
                                            <p:tgtEl>
                                              <p:spTgt spid="307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nodeType="clickEffect">
                                      <p:stCondLst>
                                        <p:cond delay="0"/>
                                      </p:stCondLst>
                                      <p:childTnLst>
                                        <p:animEffect transition="out" filter="fade">
                                          <p:cBhvr>
                                            <p:cTn id="19" dur="500"/>
                                            <p:tgtEl>
                                              <p:spTgt spid="3076"/>
                                            </p:tgtEl>
                                          </p:cBhvr>
                                        </p:animEffect>
                                        <p:set>
                                          <p:cBhvr>
                                            <p:cTn id="20" dur="1" fill="hold">
                                              <p:stCondLst>
                                                <p:cond delay="499"/>
                                              </p:stCondLst>
                                            </p:cTn>
                                            <p:tgtEl>
                                              <p:spTgt spid="3076"/>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2" presetClass="entr" presetSubtype="8"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250"/>
                                            <p:tgtEl>
                                              <p:spTgt spid="7"/>
                                            </p:tgtEl>
                                            <p:attrNameLst>
                                              <p:attrName>ppt_x</p:attrName>
                                            </p:attrNameLst>
                                          </p:cBhvr>
                                          <p:tavLst>
                                            <p:tav tm="0">
                                              <p:val>
                                                <p:strVal val="#ppt_x-#ppt_w*1.125000"/>
                                              </p:val>
                                            </p:tav>
                                            <p:tav tm="100000">
                                              <p:val>
                                                <p:strVal val="#ppt_x"/>
                                              </p:val>
                                            </p:tav>
                                          </p:tavLst>
                                        </p:anim>
                                        <p:animEffect transition="in" filter="wipe(right)">
                                          <p:cBhvr>
                                            <p:cTn id="26" dur="250"/>
                                            <p:tgtEl>
                                              <p:spTgt spid="7"/>
                                            </p:tgtEl>
                                          </p:cBhvr>
                                        </p:animEffect>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077"/>
                                            </p:tgtEl>
                                            <p:attrNameLst>
                                              <p:attrName>style.visibility</p:attrName>
                                            </p:attrNameLst>
                                          </p:cBhvr>
                                          <p:to>
                                            <p:strVal val="visible"/>
                                          </p:to>
                                        </p:set>
                                        <p:anim calcmode="lin" valueType="num">
                                          <p:cBhvr additive="base">
                                            <p:cTn id="31" dur="500" fill="hold"/>
                                            <p:tgtEl>
                                              <p:spTgt spid="3077"/>
                                            </p:tgtEl>
                                            <p:attrNameLst>
                                              <p:attrName>ppt_x</p:attrName>
                                            </p:attrNameLst>
                                          </p:cBhvr>
                                          <p:tavLst>
                                            <p:tav tm="0">
                                              <p:val>
                                                <p:strVal val="#ppt_x"/>
                                              </p:val>
                                            </p:tav>
                                            <p:tav tm="100000">
                                              <p:val>
                                                <p:strVal val="#ppt_x"/>
                                              </p:val>
                                            </p:tav>
                                          </p:tavLst>
                                        </p:anim>
                                        <p:anim calcmode="lin" valueType="num">
                                          <p:cBhvr additive="base">
                                            <p:cTn id="32" dur="500" fill="hold"/>
                                            <p:tgtEl>
                                              <p:spTgt spid="3077"/>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53" presetClass="entr" presetSubtype="16" fill="hold" grpId="0" nodeType="clickEffect">
                                      <p:stCondLst>
                                        <p:cond delay="0"/>
                                      </p:stCondLst>
                                      <p:childTnLst>
                                        <p:set>
                                          <p:cBhvr>
                                            <p:cTn id="36" dur="1" fill="hold">
                                              <p:stCondLst>
                                                <p:cond delay="0"/>
                                              </p:stCondLst>
                                            </p:cTn>
                                            <p:tgtEl>
                                              <p:spTgt spid="5"/>
                                            </p:tgtEl>
                                            <p:attrNameLst>
                                              <p:attrName>style.visibility</p:attrName>
                                            </p:attrNameLst>
                                          </p:cBhvr>
                                          <p:to>
                                            <p:strVal val="visible"/>
                                          </p:to>
                                        </p:set>
                                        <p:anim calcmode="lin" valueType="num">
                                          <p:cBhvr>
                                            <p:cTn id="37" dur="500" fill="hold"/>
                                            <p:tgtEl>
                                              <p:spTgt spid="5"/>
                                            </p:tgtEl>
                                            <p:attrNameLst>
                                              <p:attrName>ppt_w</p:attrName>
                                            </p:attrNameLst>
                                          </p:cBhvr>
                                          <p:tavLst>
                                            <p:tav tm="0">
                                              <p:val>
                                                <p:fltVal val="0"/>
                                              </p:val>
                                            </p:tav>
                                            <p:tav tm="100000">
                                              <p:val>
                                                <p:strVal val="#ppt_w"/>
                                              </p:val>
                                            </p:tav>
                                          </p:tavLst>
                                        </p:anim>
                                        <p:anim calcmode="lin" valueType="num">
                                          <p:cBhvr>
                                            <p:cTn id="38" dur="500" fill="hold"/>
                                            <p:tgtEl>
                                              <p:spTgt spid="5"/>
                                            </p:tgtEl>
                                            <p:attrNameLst>
                                              <p:attrName>ppt_h</p:attrName>
                                            </p:attrNameLst>
                                          </p:cBhvr>
                                          <p:tavLst>
                                            <p:tav tm="0">
                                              <p:val>
                                                <p:fltVal val="0"/>
                                              </p:val>
                                            </p:tav>
                                            <p:tav tm="100000">
                                              <p:val>
                                                <p:strVal val="#ppt_h"/>
                                              </p:val>
                                            </p:tav>
                                          </p:tavLst>
                                        </p:anim>
                                        <p:animEffect transition="in" filter="fade">
                                          <p:cBhvr>
                                            <p:cTn id="39" dur="500"/>
                                            <p:tgtEl>
                                              <p:spTgt spid="5"/>
                                            </p:tgtEl>
                                          </p:cBhvr>
                                        </p:animEffect>
                                      </p:childTnLst>
                                    </p:cTn>
                                  </p:par>
                                  <p:par>
                                    <p:cTn id="40" presetID="53" presetClass="entr" presetSubtype="16" fill="hold" grpId="0" nodeType="withEffect">
                                      <p:stCondLst>
                                        <p:cond delay="250"/>
                                      </p:stCondLst>
                                      <p:childTnLst>
                                        <p:set>
                                          <p:cBhvr>
                                            <p:cTn id="41" dur="1" fill="hold">
                                              <p:stCondLst>
                                                <p:cond delay="0"/>
                                              </p:stCondLst>
                                            </p:cTn>
                                            <p:tgtEl>
                                              <p:spTgt spid="12"/>
                                            </p:tgtEl>
                                            <p:attrNameLst>
                                              <p:attrName>style.visibility</p:attrName>
                                            </p:attrNameLst>
                                          </p:cBhvr>
                                          <p:to>
                                            <p:strVal val="visible"/>
                                          </p:to>
                                        </p:set>
                                        <p:anim calcmode="lin" valueType="num">
                                          <p:cBhvr>
                                            <p:cTn id="42" dur="500" fill="hold"/>
                                            <p:tgtEl>
                                              <p:spTgt spid="12"/>
                                            </p:tgtEl>
                                            <p:attrNameLst>
                                              <p:attrName>ppt_w</p:attrName>
                                            </p:attrNameLst>
                                          </p:cBhvr>
                                          <p:tavLst>
                                            <p:tav tm="0">
                                              <p:val>
                                                <p:fltVal val="0"/>
                                              </p:val>
                                            </p:tav>
                                            <p:tav tm="100000">
                                              <p:val>
                                                <p:strVal val="#ppt_w"/>
                                              </p:val>
                                            </p:tav>
                                          </p:tavLst>
                                        </p:anim>
                                        <p:anim calcmode="lin" valueType="num">
                                          <p:cBhvr>
                                            <p:cTn id="43" dur="500" fill="hold"/>
                                            <p:tgtEl>
                                              <p:spTgt spid="12"/>
                                            </p:tgtEl>
                                            <p:attrNameLst>
                                              <p:attrName>ppt_h</p:attrName>
                                            </p:attrNameLst>
                                          </p:cBhvr>
                                          <p:tavLst>
                                            <p:tav tm="0">
                                              <p:val>
                                                <p:fltVal val="0"/>
                                              </p:val>
                                            </p:tav>
                                            <p:tav tm="100000">
                                              <p:val>
                                                <p:strVal val="#ppt_h"/>
                                              </p:val>
                                            </p:tav>
                                          </p:tavLst>
                                        </p:anim>
                                        <p:animEffect transition="in" filter="fade">
                                          <p:cBhvr>
                                            <p:cTn id="44" dur="500"/>
                                            <p:tgtEl>
                                              <p:spTgt spid="12"/>
                                            </p:tgtEl>
                                          </p:cBhvr>
                                        </p:animEffect>
                                      </p:childTnLst>
                                    </p:cTn>
                                  </p:par>
                                  <p:par>
                                    <p:cTn id="45" presetID="53" presetClass="entr" presetSubtype="16" fill="hold" grpId="0" nodeType="withEffect">
                                      <p:stCondLst>
                                        <p:cond delay="500"/>
                                      </p:stCondLst>
                                      <p:childTnLst>
                                        <p:set>
                                          <p:cBhvr>
                                            <p:cTn id="46" dur="1" fill="hold">
                                              <p:stCondLst>
                                                <p:cond delay="0"/>
                                              </p:stCondLst>
                                            </p:cTn>
                                            <p:tgtEl>
                                              <p:spTgt spid="11"/>
                                            </p:tgtEl>
                                            <p:attrNameLst>
                                              <p:attrName>style.visibility</p:attrName>
                                            </p:attrNameLst>
                                          </p:cBhvr>
                                          <p:to>
                                            <p:strVal val="visible"/>
                                          </p:to>
                                        </p:set>
                                        <p:anim calcmode="lin" valueType="num">
                                          <p:cBhvr>
                                            <p:cTn id="47" dur="500" fill="hold"/>
                                            <p:tgtEl>
                                              <p:spTgt spid="11"/>
                                            </p:tgtEl>
                                            <p:attrNameLst>
                                              <p:attrName>ppt_w</p:attrName>
                                            </p:attrNameLst>
                                          </p:cBhvr>
                                          <p:tavLst>
                                            <p:tav tm="0">
                                              <p:val>
                                                <p:fltVal val="0"/>
                                              </p:val>
                                            </p:tav>
                                            <p:tav tm="100000">
                                              <p:val>
                                                <p:strVal val="#ppt_w"/>
                                              </p:val>
                                            </p:tav>
                                          </p:tavLst>
                                        </p:anim>
                                        <p:anim calcmode="lin" valueType="num">
                                          <p:cBhvr>
                                            <p:cTn id="48" dur="500" fill="hold"/>
                                            <p:tgtEl>
                                              <p:spTgt spid="11"/>
                                            </p:tgtEl>
                                            <p:attrNameLst>
                                              <p:attrName>ppt_h</p:attrName>
                                            </p:attrNameLst>
                                          </p:cBhvr>
                                          <p:tavLst>
                                            <p:tav tm="0">
                                              <p:val>
                                                <p:fltVal val="0"/>
                                              </p:val>
                                            </p:tav>
                                            <p:tav tm="100000">
                                              <p:val>
                                                <p:strVal val="#ppt_h"/>
                                              </p:val>
                                            </p:tav>
                                          </p:tavLst>
                                        </p:anim>
                                        <p:animEffect transition="in" filter="fade">
                                          <p:cBhvr>
                                            <p:cTn id="49" dur="500"/>
                                            <p:tgtEl>
                                              <p:spTgt spid="11"/>
                                            </p:tgtEl>
                                          </p:cBhvr>
                                        </p:animEffect>
                                      </p:childTnLst>
                                    </p:cTn>
                                  </p:par>
                                </p:childTnLst>
                              </p:cTn>
                            </p:par>
                          </p:childTnLst>
                        </p:cTn>
                      </p:par>
                      <p:par>
                        <p:cTn id="50" fill="hold">
                          <p:stCondLst>
                            <p:cond delay="indefinite"/>
                          </p:stCondLst>
                          <p:childTnLst>
                            <p:par>
                              <p:cTn id="51" fill="hold">
                                <p:stCondLst>
                                  <p:cond delay="0"/>
                                </p:stCondLst>
                                <p:childTnLst>
                                  <p:par>
                                    <p:cTn id="52" presetID="42" presetClass="entr" presetSubtype="0" fill="hold" nodeType="clickEffect">
                                      <p:stCondLst>
                                        <p:cond delay="0"/>
                                      </p:stCondLst>
                                      <p:childTnLst>
                                        <p:set>
                                          <p:cBhvr>
                                            <p:cTn id="53" dur="1" fill="hold">
                                              <p:stCondLst>
                                                <p:cond delay="0"/>
                                              </p:stCondLst>
                                            </p:cTn>
                                            <p:tgtEl>
                                              <p:spTgt spid="3079"/>
                                            </p:tgtEl>
                                            <p:attrNameLst>
                                              <p:attrName>style.visibility</p:attrName>
                                            </p:attrNameLst>
                                          </p:cBhvr>
                                          <p:to>
                                            <p:strVal val="visible"/>
                                          </p:to>
                                        </p:set>
                                        <p:animEffect transition="in" filter="fade">
                                          <p:cBhvr>
                                            <p:cTn id="54" dur="1000"/>
                                            <p:tgtEl>
                                              <p:spTgt spid="3079"/>
                                            </p:tgtEl>
                                          </p:cBhvr>
                                        </p:animEffect>
                                        <p:anim calcmode="lin" valueType="num">
                                          <p:cBhvr>
                                            <p:cTn id="55" dur="1000" fill="hold"/>
                                            <p:tgtEl>
                                              <p:spTgt spid="3079"/>
                                            </p:tgtEl>
                                            <p:attrNameLst>
                                              <p:attrName>ppt_x</p:attrName>
                                            </p:attrNameLst>
                                          </p:cBhvr>
                                          <p:tavLst>
                                            <p:tav tm="0">
                                              <p:val>
                                                <p:strVal val="#ppt_x"/>
                                              </p:val>
                                            </p:tav>
                                            <p:tav tm="100000">
                                              <p:val>
                                                <p:strVal val="#ppt_x"/>
                                              </p:val>
                                            </p:tav>
                                          </p:tavLst>
                                        </p:anim>
                                        <p:anim calcmode="lin" valueType="num">
                                          <p:cBhvr>
                                            <p:cTn id="56" dur="1000" fill="hold"/>
                                            <p:tgtEl>
                                              <p:spTgt spid="3079"/>
                                            </p:tgtEl>
                                            <p:attrNameLst>
                                              <p:attrName>ppt_y</p:attrName>
                                            </p:attrNameLst>
                                          </p:cBhvr>
                                          <p:tavLst>
                                            <p:tav tm="0">
                                              <p:val>
                                                <p:strVal val="#ppt_y+.1"/>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2" presetClass="entr" presetSubtype="8" fill="hold" grpId="0" nodeType="clickEffect">
                                      <p:stCondLst>
                                        <p:cond delay="0"/>
                                      </p:stCondLst>
                                      <p:childTnLst>
                                        <p:set>
                                          <p:cBhvr>
                                            <p:cTn id="60" dur="1" fill="hold">
                                              <p:stCondLst>
                                                <p:cond delay="0"/>
                                              </p:stCondLst>
                                            </p:cTn>
                                            <p:tgtEl>
                                              <p:spTgt spid="19"/>
                                            </p:tgtEl>
                                            <p:attrNameLst>
                                              <p:attrName>style.visibility</p:attrName>
                                            </p:attrNameLst>
                                          </p:cBhvr>
                                          <p:to>
                                            <p:strVal val="visible"/>
                                          </p:to>
                                        </p:set>
                                        <p:animEffect transition="in" filter="wipe(left)">
                                          <p:cBhvr>
                                            <p:cTn id="61" dur="500"/>
                                            <p:tgtEl>
                                              <p:spTgt spid="19"/>
                                            </p:tgtEl>
                                          </p:cBhvr>
                                        </p:animEffect>
                                      </p:childTnLst>
                                    </p:cTn>
                                  </p:par>
                                  <p:par>
                                    <p:cTn id="62" presetID="16" presetClass="entr" presetSubtype="37" fill="hold" grpId="0" nodeType="withEffect">
                                      <p:stCondLst>
                                        <p:cond delay="0"/>
                                      </p:stCondLst>
                                      <p:childTnLst>
                                        <p:set>
                                          <p:cBhvr>
                                            <p:cTn id="63" dur="1" fill="hold">
                                              <p:stCondLst>
                                                <p:cond delay="0"/>
                                              </p:stCondLst>
                                            </p:cTn>
                                            <p:tgtEl>
                                              <p:spTgt spid="47"/>
                                            </p:tgtEl>
                                            <p:attrNameLst>
                                              <p:attrName>style.visibility</p:attrName>
                                            </p:attrNameLst>
                                          </p:cBhvr>
                                          <p:to>
                                            <p:strVal val="visible"/>
                                          </p:to>
                                        </p:set>
                                        <p:animEffect transition="in" filter="barn(outVertical)">
                                          <p:cBhvr>
                                            <p:cTn id="64" dur="250"/>
                                            <p:tgtEl>
                                              <p:spTgt spid="47"/>
                                            </p:tgtEl>
                                          </p:cBhvr>
                                        </p:animEffect>
                                      </p:childTnLst>
                                    </p:cTn>
                                  </p:par>
                                </p:childTnLst>
                              </p:cTn>
                            </p:par>
                          </p:childTnLst>
                        </p:cTn>
                      </p:par>
                      <p:par>
                        <p:cTn id="65" fill="hold">
                          <p:stCondLst>
                            <p:cond delay="indefinite"/>
                          </p:stCondLst>
                          <p:childTnLst>
                            <p:par>
                              <p:cTn id="66" fill="hold">
                                <p:stCondLst>
                                  <p:cond delay="0"/>
                                </p:stCondLst>
                                <p:childTnLst>
                                  <p:par>
                                    <p:cTn id="67" presetID="2" presetClass="entr" presetSubtype="4" fill="hold" grpId="0" nodeType="clickEffect">
                                      <p:stCondLst>
                                        <p:cond delay="0"/>
                                      </p:stCondLst>
                                      <p:childTnLst>
                                        <p:set>
                                          <p:cBhvr>
                                            <p:cTn id="68" dur="1" fill="hold">
                                              <p:stCondLst>
                                                <p:cond delay="0"/>
                                              </p:stCondLst>
                                            </p:cTn>
                                            <p:tgtEl>
                                              <p:spTgt spid="31"/>
                                            </p:tgtEl>
                                            <p:attrNameLst>
                                              <p:attrName>style.visibility</p:attrName>
                                            </p:attrNameLst>
                                          </p:cBhvr>
                                          <p:to>
                                            <p:strVal val="visible"/>
                                          </p:to>
                                        </p:set>
                                        <p:anim calcmode="lin" valueType="num">
                                          <p:cBhvr additive="base">
                                            <p:cTn id="69" dur="500" fill="hold"/>
                                            <p:tgtEl>
                                              <p:spTgt spid="31"/>
                                            </p:tgtEl>
                                            <p:attrNameLst>
                                              <p:attrName>ppt_x</p:attrName>
                                            </p:attrNameLst>
                                          </p:cBhvr>
                                          <p:tavLst>
                                            <p:tav tm="0">
                                              <p:val>
                                                <p:strVal val="#ppt_x"/>
                                              </p:val>
                                            </p:tav>
                                            <p:tav tm="100000">
                                              <p:val>
                                                <p:strVal val="#ppt_x"/>
                                              </p:val>
                                            </p:tav>
                                          </p:tavLst>
                                        </p:anim>
                                        <p:anim calcmode="lin" valueType="num">
                                          <p:cBhvr additive="base">
                                            <p:cTn id="70" dur="500" fill="hold"/>
                                            <p:tgtEl>
                                              <p:spTgt spid="31"/>
                                            </p:tgtEl>
                                            <p:attrNameLst>
                                              <p:attrName>ppt_y</p:attrName>
                                            </p:attrNameLst>
                                          </p:cBhvr>
                                          <p:tavLst>
                                            <p:tav tm="0">
                                              <p:val>
                                                <p:strVal val="1+#ppt_h/2"/>
                                              </p:val>
                                            </p:tav>
                                            <p:tav tm="100000">
                                              <p:val>
                                                <p:strVal val="#ppt_y"/>
                                              </p:val>
                                            </p:tav>
                                          </p:tavLst>
                                        </p:anim>
                                      </p:childTnLst>
                                    </p:cTn>
                                  </p:par>
                                  <p:par>
                                    <p:cTn id="71" presetID="22" presetClass="entr" presetSubtype="8" fill="hold" grpId="0" nodeType="withEffect">
                                      <p:stCondLst>
                                        <p:cond delay="0"/>
                                      </p:stCondLst>
                                      <p:childTnLst>
                                        <p:set>
                                          <p:cBhvr>
                                            <p:cTn id="72" dur="1" fill="hold">
                                              <p:stCondLst>
                                                <p:cond delay="0"/>
                                              </p:stCondLst>
                                            </p:cTn>
                                            <p:tgtEl>
                                              <p:spTgt spid="18"/>
                                            </p:tgtEl>
                                            <p:attrNameLst>
                                              <p:attrName>style.visibility</p:attrName>
                                            </p:attrNameLst>
                                          </p:cBhvr>
                                          <p:to>
                                            <p:strVal val="visible"/>
                                          </p:to>
                                        </p:set>
                                        <p:animEffect transition="in" filter="wipe(left)">
                                          <p:cBhvr>
                                            <p:cTn id="73" dur="500"/>
                                            <p:tgtEl>
                                              <p:spTgt spid="18"/>
                                            </p:tgtEl>
                                          </p:cBhvr>
                                        </p:animEffect>
                                      </p:childTnLst>
                                    </p:cTn>
                                  </p:par>
                                </p:childTnLst>
                              </p:cTn>
                            </p:par>
                          </p:childTnLst>
                        </p:cTn>
                      </p:par>
                      <p:par>
                        <p:cTn id="74" fill="hold">
                          <p:stCondLst>
                            <p:cond delay="indefinite"/>
                          </p:stCondLst>
                          <p:childTnLst>
                            <p:par>
                              <p:cTn id="75" fill="hold">
                                <p:stCondLst>
                                  <p:cond delay="0"/>
                                </p:stCondLst>
                                <p:childTnLst>
                                  <p:par>
                                    <p:cTn id="76" presetID="22" presetClass="entr" presetSubtype="2" fill="hold" nodeType="clickEffect">
                                      <p:stCondLst>
                                        <p:cond delay="0"/>
                                      </p:stCondLst>
                                      <p:childTnLst>
                                        <p:set>
                                          <p:cBhvr>
                                            <p:cTn id="77" dur="1" fill="hold">
                                              <p:stCondLst>
                                                <p:cond delay="0"/>
                                              </p:stCondLst>
                                            </p:cTn>
                                            <p:tgtEl>
                                              <p:spTgt spid="38"/>
                                            </p:tgtEl>
                                            <p:attrNameLst>
                                              <p:attrName>style.visibility</p:attrName>
                                            </p:attrNameLst>
                                          </p:cBhvr>
                                          <p:to>
                                            <p:strVal val="visible"/>
                                          </p:to>
                                        </p:set>
                                        <p:animEffect transition="in" filter="wipe(right)">
                                          <p:cBhvr>
                                            <p:cTn id="78" dur="500"/>
                                            <p:tgtEl>
                                              <p:spTgt spid="38"/>
                                            </p:tgtEl>
                                          </p:cBhvr>
                                        </p:animEffect>
                                      </p:childTnLst>
                                    </p:cTn>
                                  </p:par>
                                </p:childTnLst>
                              </p:cTn>
                            </p:par>
                            <p:par>
                              <p:cTn id="79" fill="hold">
                                <p:stCondLst>
                                  <p:cond delay="500"/>
                                </p:stCondLst>
                                <p:childTnLst>
                                  <p:par>
                                    <p:cTn id="80" presetID="22" presetClass="entr" presetSubtype="1" fill="hold" nodeType="afterEffect">
                                      <p:stCondLst>
                                        <p:cond delay="0"/>
                                      </p:stCondLst>
                                      <p:childTnLst>
                                        <p:set>
                                          <p:cBhvr>
                                            <p:cTn id="81" dur="1" fill="hold">
                                              <p:stCondLst>
                                                <p:cond delay="0"/>
                                              </p:stCondLst>
                                            </p:cTn>
                                            <p:tgtEl>
                                              <p:spTgt spid="49"/>
                                            </p:tgtEl>
                                            <p:attrNameLst>
                                              <p:attrName>style.visibility</p:attrName>
                                            </p:attrNameLst>
                                          </p:cBhvr>
                                          <p:to>
                                            <p:strVal val="visible"/>
                                          </p:to>
                                        </p:set>
                                        <p:animEffect transition="in" filter="wipe(up)">
                                          <p:cBhvr>
                                            <p:cTn id="82" dur="500"/>
                                            <p:tgtEl>
                                              <p:spTgt spid="49"/>
                                            </p:tgtEl>
                                          </p:cBhvr>
                                        </p:animEffect>
                                      </p:childTnLst>
                                    </p:cTn>
                                  </p:par>
                                </p:childTnLst>
                              </p:cTn>
                            </p:par>
                            <p:par>
                              <p:cTn id="83" fill="hold">
                                <p:stCondLst>
                                  <p:cond delay="1000"/>
                                </p:stCondLst>
                                <p:childTnLst>
                                  <p:par>
                                    <p:cTn id="84" presetID="22" presetClass="entr" presetSubtype="2" fill="hold" nodeType="afterEffect">
                                      <p:stCondLst>
                                        <p:cond delay="0"/>
                                      </p:stCondLst>
                                      <p:childTnLst>
                                        <p:set>
                                          <p:cBhvr>
                                            <p:cTn id="85" dur="1" fill="hold">
                                              <p:stCondLst>
                                                <p:cond delay="0"/>
                                              </p:stCondLst>
                                            </p:cTn>
                                            <p:tgtEl>
                                              <p:spTgt spid="41"/>
                                            </p:tgtEl>
                                            <p:attrNameLst>
                                              <p:attrName>style.visibility</p:attrName>
                                            </p:attrNameLst>
                                          </p:cBhvr>
                                          <p:to>
                                            <p:strVal val="visible"/>
                                          </p:to>
                                        </p:set>
                                        <p:animEffect transition="in" filter="wipe(right)">
                                          <p:cBhvr>
                                            <p:cTn id="86" dur="500"/>
                                            <p:tgtEl>
                                              <p:spTgt spid="41"/>
                                            </p:tgtEl>
                                          </p:cBhvr>
                                        </p:animEffect>
                                      </p:childTnLst>
                                    </p:cTn>
                                  </p:par>
                                </p:childTnLst>
                              </p:cTn>
                            </p:par>
                            <p:par>
                              <p:cTn id="87" fill="hold">
                                <p:stCondLst>
                                  <p:cond delay="1500"/>
                                </p:stCondLst>
                                <p:childTnLst>
                                  <p:par>
                                    <p:cTn id="88" presetID="22" presetClass="entr" presetSubtype="1" fill="hold" nodeType="afterEffect">
                                      <p:stCondLst>
                                        <p:cond delay="0"/>
                                      </p:stCondLst>
                                      <p:childTnLst>
                                        <p:set>
                                          <p:cBhvr>
                                            <p:cTn id="89" dur="1" fill="hold">
                                              <p:stCondLst>
                                                <p:cond delay="0"/>
                                              </p:stCondLst>
                                            </p:cTn>
                                            <p:tgtEl>
                                              <p:spTgt spid="48"/>
                                            </p:tgtEl>
                                            <p:attrNameLst>
                                              <p:attrName>style.visibility</p:attrName>
                                            </p:attrNameLst>
                                          </p:cBhvr>
                                          <p:to>
                                            <p:strVal val="visible"/>
                                          </p:to>
                                        </p:set>
                                        <p:animEffect transition="in" filter="wipe(up)">
                                          <p:cBhvr>
                                            <p:cTn id="90" dur="500"/>
                                            <p:tgtEl>
                                              <p:spTgt spid="48"/>
                                            </p:tgtEl>
                                          </p:cBhvr>
                                        </p:animEffect>
                                      </p:childTnLst>
                                    </p:cTn>
                                  </p:par>
                                </p:childTnLst>
                              </p:cTn>
                            </p:par>
                            <p:par>
                              <p:cTn id="91" fill="hold">
                                <p:stCondLst>
                                  <p:cond delay="2000"/>
                                </p:stCondLst>
                                <p:childTnLst>
                                  <p:par>
                                    <p:cTn id="92" presetID="22" presetClass="entr" presetSubtype="2" fill="hold" nodeType="afterEffect">
                                      <p:stCondLst>
                                        <p:cond delay="0"/>
                                      </p:stCondLst>
                                      <p:childTnLst>
                                        <p:set>
                                          <p:cBhvr>
                                            <p:cTn id="93" dur="1" fill="hold">
                                              <p:stCondLst>
                                                <p:cond delay="0"/>
                                              </p:stCondLst>
                                            </p:cTn>
                                            <p:tgtEl>
                                              <p:spTgt spid="43"/>
                                            </p:tgtEl>
                                            <p:attrNameLst>
                                              <p:attrName>style.visibility</p:attrName>
                                            </p:attrNameLst>
                                          </p:cBhvr>
                                          <p:to>
                                            <p:strVal val="visible"/>
                                          </p:to>
                                        </p:set>
                                        <p:animEffect transition="in" filter="wipe(right)">
                                          <p:cBhvr>
                                            <p:cTn id="94" dur="500"/>
                                            <p:tgtEl>
                                              <p:spTgt spid="43"/>
                                            </p:tgtEl>
                                          </p:cBhvr>
                                        </p:animEffect>
                                      </p:childTnLst>
                                    </p:cTn>
                                  </p:par>
                                </p:childTnLst>
                              </p:cTn>
                            </p:par>
                            <p:par>
                              <p:cTn id="95" fill="hold">
                                <p:stCondLst>
                                  <p:cond delay="2500"/>
                                </p:stCondLst>
                                <p:childTnLst>
                                  <p:par>
                                    <p:cTn id="96" presetID="22" presetClass="entr" presetSubtype="1" fill="hold" nodeType="afterEffect">
                                      <p:stCondLst>
                                        <p:cond delay="0"/>
                                      </p:stCondLst>
                                      <p:childTnLst>
                                        <p:set>
                                          <p:cBhvr>
                                            <p:cTn id="97" dur="1" fill="hold">
                                              <p:stCondLst>
                                                <p:cond delay="0"/>
                                              </p:stCondLst>
                                            </p:cTn>
                                            <p:tgtEl>
                                              <p:spTgt spid="37"/>
                                            </p:tgtEl>
                                            <p:attrNameLst>
                                              <p:attrName>style.visibility</p:attrName>
                                            </p:attrNameLst>
                                          </p:cBhvr>
                                          <p:to>
                                            <p:strVal val="visible"/>
                                          </p:to>
                                        </p:set>
                                        <p:animEffect transition="in" filter="wipe(up)">
                                          <p:cBhvr>
                                            <p:cTn id="98" dur="500"/>
                                            <p:tgtEl>
                                              <p:spTgt spid="37"/>
                                            </p:tgtEl>
                                          </p:cBhvr>
                                        </p:animEffect>
                                      </p:childTnLst>
                                    </p:cTn>
                                  </p:par>
                                </p:childTnLst>
                              </p:cTn>
                            </p:par>
                            <p:par>
                              <p:cTn id="99" fill="hold">
                                <p:stCondLst>
                                  <p:cond delay="3000"/>
                                </p:stCondLst>
                                <p:childTnLst>
                                  <p:par>
                                    <p:cTn id="100" presetID="22" presetClass="entr" presetSubtype="2" fill="hold" nodeType="afterEffect">
                                      <p:stCondLst>
                                        <p:cond delay="0"/>
                                      </p:stCondLst>
                                      <p:childTnLst>
                                        <p:set>
                                          <p:cBhvr>
                                            <p:cTn id="101" dur="1" fill="hold">
                                              <p:stCondLst>
                                                <p:cond delay="0"/>
                                              </p:stCondLst>
                                            </p:cTn>
                                            <p:tgtEl>
                                              <p:spTgt spid="45"/>
                                            </p:tgtEl>
                                            <p:attrNameLst>
                                              <p:attrName>style.visibility</p:attrName>
                                            </p:attrNameLst>
                                          </p:cBhvr>
                                          <p:to>
                                            <p:strVal val="visible"/>
                                          </p:to>
                                        </p:set>
                                        <p:animEffect transition="in" filter="wipe(right)">
                                          <p:cBhvr>
                                            <p:cTn id="102" dur="500"/>
                                            <p:tgtEl>
                                              <p:spTgt spid="45"/>
                                            </p:tgtEl>
                                          </p:cBhvr>
                                        </p:animEffect>
                                      </p:childTnLst>
                                    </p:cTn>
                                  </p:par>
                                  <p:par>
                                    <p:cTn id="103" presetID="10" presetClass="exit" presetSubtype="0" fill="hold" nodeType="withEffect">
                                      <p:stCondLst>
                                        <p:cond delay="500"/>
                                      </p:stCondLst>
                                      <p:childTnLst>
                                        <p:animEffect transition="out" filter="fade">
                                          <p:cBhvr>
                                            <p:cTn id="104" dur="1500"/>
                                            <p:tgtEl>
                                              <p:spTgt spid="49"/>
                                            </p:tgtEl>
                                          </p:cBhvr>
                                        </p:animEffect>
                                        <p:set>
                                          <p:cBhvr>
                                            <p:cTn id="105" dur="1" fill="hold">
                                              <p:stCondLst>
                                                <p:cond delay="1499"/>
                                              </p:stCondLst>
                                            </p:cTn>
                                            <p:tgtEl>
                                              <p:spTgt spid="49"/>
                                            </p:tgtEl>
                                            <p:attrNameLst>
                                              <p:attrName>style.visibility</p:attrName>
                                            </p:attrNameLst>
                                          </p:cBhvr>
                                          <p:to>
                                            <p:strVal val="hidden"/>
                                          </p:to>
                                        </p:set>
                                      </p:childTnLst>
                                    </p:cTn>
                                  </p:par>
                                  <p:par>
                                    <p:cTn id="106" presetID="10" presetClass="exit" presetSubtype="0" fill="hold" nodeType="withEffect">
                                      <p:stCondLst>
                                        <p:cond delay="500"/>
                                      </p:stCondLst>
                                      <p:childTnLst>
                                        <p:animEffect transition="out" filter="fade">
                                          <p:cBhvr>
                                            <p:cTn id="107" dur="1500"/>
                                            <p:tgtEl>
                                              <p:spTgt spid="48"/>
                                            </p:tgtEl>
                                          </p:cBhvr>
                                        </p:animEffect>
                                        <p:set>
                                          <p:cBhvr>
                                            <p:cTn id="108" dur="1" fill="hold">
                                              <p:stCondLst>
                                                <p:cond delay="1499"/>
                                              </p:stCondLst>
                                            </p:cTn>
                                            <p:tgtEl>
                                              <p:spTgt spid="48"/>
                                            </p:tgtEl>
                                            <p:attrNameLst>
                                              <p:attrName>style.visibility</p:attrName>
                                            </p:attrNameLst>
                                          </p:cBhvr>
                                          <p:to>
                                            <p:strVal val="hidden"/>
                                          </p:to>
                                        </p:set>
                                      </p:childTnLst>
                                    </p:cTn>
                                  </p:par>
                                  <p:par>
                                    <p:cTn id="109" presetID="10" presetClass="exit" presetSubtype="0" fill="hold" nodeType="withEffect">
                                      <p:stCondLst>
                                        <p:cond delay="500"/>
                                      </p:stCondLst>
                                      <p:childTnLst>
                                        <p:animEffect transition="out" filter="fade">
                                          <p:cBhvr>
                                            <p:cTn id="110" dur="1500"/>
                                            <p:tgtEl>
                                              <p:spTgt spid="37"/>
                                            </p:tgtEl>
                                          </p:cBhvr>
                                        </p:animEffect>
                                        <p:set>
                                          <p:cBhvr>
                                            <p:cTn id="111" dur="1" fill="hold">
                                              <p:stCondLst>
                                                <p:cond delay="1499"/>
                                              </p:stCondLst>
                                            </p:cTn>
                                            <p:tgtEl>
                                              <p:spTgt spid="37"/>
                                            </p:tgtEl>
                                            <p:attrNameLst>
                                              <p:attrName>style.visibility</p:attrName>
                                            </p:attrNameLst>
                                          </p:cBhvr>
                                          <p:to>
                                            <p:strVal val="hidden"/>
                                          </p:to>
                                        </p:set>
                                      </p:childTnLst>
                                    </p:cTn>
                                  </p:par>
                                </p:childTnLst>
                              </p:cTn>
                            </p:par>
                          </p:childTnLst>
                        </p:cTn>
                      </p:par>
                      <p:par>
                        <p:cTn id="112" fill="hold">
                          <p:stCondLst>
                            <p:cond delay="indefinite"/>
                          </p:stCondLst>
                          <p:childTnLst>
                            <p:par>
                              <p:cTn id="113" fill="hold">
                                <p:stCondLst>
                                  <p:cond delay="0"/>
                                </p:stCondLst>
                                <p:childTnLst>
                                  <p:par>
                                    <p:cTn id="114" presetID="22" presetClass="entr" presetSubtype="4" fill="hold" nodeType="clickEffect">
                                      <p:stCondLst>
                                        <p:cond delay="0"/>
                                      </p:stCondLst>
                                      <p:childTnLst>
                                        <p:set>
                                          <p:cBhvr>
                                            <p:cTn id="115" dur="1" fill="hold">
                                              <p:stCondLst>
                                                <p:cond delay="0"/>
                                              </p:stCondLst>
                                            </p:cTn>
                                            <p:tgtEl>
                                              <p:spTgt spid="69"/>
                                            </p:tgtEl>
                                            <p:attrNameLst>
                                              <p:attrName>style.visibility</p:attrName>
                                            </p:attrNameLst>
                                          </p:cBhvr>
                                          <p:to>
                                            <p:strVal val="visible"/>
                                          </p:to>
                                        </p:set>
                                        <p:animEffect transition="in" filter="wipe(down)">
                                          <p:cBhvr>
                                            <p:cTn id="116" dur="500"/>
                                            <p:tgtEl>
                                              <p:spTgt spid="69"/>
                                            </p:tgtEl>
                                          </p:cBhvr>
                                        </p:animEffect>
                                      </p:childTnLst>
                                    </p:cTn>
                                  </p:par>
                                </p:childTnLst>
                              </p:cTn>
                            </p:par>
                            <p:par>
                              <p:cTn id="117" fill="hold">
                                <p:stCondLst>
                                  <p:cond delay="500"/>
                                </p:stCondLst>
                                <p:childTnLst>
                                  <p:par>
                                    <p:cTn id="118" presetID="10" presetClass="entr" presetSubtype="0" fill="hold" grpId="0" nodeType="afterEffect">
                                      <p:stCondLst>
                                        <p:cond delay="0"/>
                                      </p:stCondLst>
                                      <p:childTnLst>
                                        <p:set>
                                          <p:cBhvr>
                                            <p:cTn id="119" dur="1" fill="hold">
                                              <p:stCondLst>
                                                <p:cond delay="0"/>
                                              </p:stCondLst>
                                            </p:cTn>
                                            <p:tgtEl>
                                              <p:spTgt spid="24"/>
                                            </p:tgtEl>
                                            <p:attrNameLst>
                                              <p:attrName>style.visibility</p:attrName>
                                            </p:attrNameLst>
                                          </p:cBhvr>
                                          <p:to>
                                            <p:strVal val="visible"/>
                                          </p:to>
                                        </p:set>
                                        <p:animEffect transition="in" filter="fade">
                                          <p:cBhvr>
                                            <p:cTn id="120" dur="500"/>
                                            <p:tgtEl>
                                              <p:spTgt spid="24"/>
                                            </p:tgtEl>
                                          </p:cBhvr>
                                        </p:animEffect>
                                      </p:childTnLst>
                                    </p:cTn>
                                  </p:par>
                                </p:childTnLst>
                              </p:cTn>
                            </p:par>
                            <p:par>
                              <p:cTn id="121" fill="hold">
                                <p:stCondLst>
                                  <p:cond delay="1000"/>
                                </p:stCondLst>
                                <p:childTnLst>
                                  <p:par>
                                    <p:cTn id="122" presetID="22" presetClass="entr" presetSubtype="8" fill="hold" grpId="0" nodeType="afterEffect">
                                      <p:stCondLst>
                                        <p:cond delay="0"/>
                                      </p:stCondLst>
                                      <p:childTnLst>
                                        <p:set>
                                          <p:cBhvr>
                                            <p:cTn id="123" dur="1" fill="hold">
                                              <p:stCondLst>
                                                <p:cond delay="0"/>
                                              </p:stCondLst>
                                            </p:cTn>
                                            <p:tgtEl>
                                              <p:spTgt spid="22"/>
                                            </p:tgtEl>
                                            <p:attrNameLst>
                                              <p:attrName>style.visibility</p:attrName>
                                            </p:attrNameLst>
                                          </p:cBhvr>
                                          <p:to>
                                            <p:strVal val="visible"/>
                                          </p:to>
                                        </p:set>
                                        <p:animEffect transition="in" filter="wipe(left)">
                                          <p:cBhvr>
                                            <p:cTn id="124"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7" grpId="0" animBg="1"/>
          <p:bldP spid="5" grpId="0" animBg="1"/>
          <p:bldP spid="11" grpId="0" animBg="1"/>
          <p:bldP spid="12" grpId="0" animBg="1"/>
          <p:bldP spid="18" grpId="0"/>
          <p:bldP spid="19" grpId="0"/>
          <p:bldP spid="22" grpId="0"/>
          <p:bldP spid="24" grpId="0" animBg="1"/>
          <p:bldP spid="31" grpId="0" animBg="1"/>
          <p:bldP spid="47" grpId="0" animBg="1"/>
        </p:bldLst>
      </p:timing>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D:\d drive\MJ WORK\Pooja mam (physics)\State board\10th State\REFRACTION OF LIGHT\raw\surface_gray_dark_light_shadow_18440_2560x1600.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9144000" cy="5191126"/>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128040" y="-365775"/>
            <a:ext cx="9400080" cy="587505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3026169" y="768350"/>
            <a:ext cx="3091663" cy="53457"/>
          </a:xfrm>
          <a:prstGeom prst="rect">
            <a:avLst/>
          </a:prstGeom>
          <a:gradFill flip="none" rotWithShape="1">
            <a:gsLst>
              <a:gs pos="0">
                <a:srgbClr val="FFFF00">
                  <a:alpha val="0"/>
                </a:srgbClr>
              </a:gs>
              <a:gs pos="54000">
                <a:srgbClr val="FFFF00"/>
              </a:gs>
              <a:gs pos="100000">
                <a:srgbClr val="FFFF00">
                  <a:alpha val="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 name="Rectangle 3"/>
          <p:cNvSpPr/>
          <p:nvPr/>
        </p:nvSpPr>
        <p:spPr>
          <a:xfrm>
            <a:off x="3234937" y="361950"/>
            <a:ext cx="2674130" cy="461665"/>
          </a:xfrm>
          <a:prstGeom prst="rect">
            <a:avLst/>
          </a:prstGeom>
        </p:spPr>
        <p:txBody>
          <a:bodyPr wrap="none">
            <a:spAutoFit/>
          </a:bodyPr>
          <a:lstStyle/>
          <a:p>
            <a:pPr algn="ctr">
              <a:defRPr/>
            </a:pPr>
            <a:r>
              <a:rPr lang="en-US" sz="2400" b="1" dirty="0" smtClean="0">
                <a:ln>
                  <a:solidFill>
                    <a:sysClr val="windowText" lastClr="000000"/>
                  </a:solidFill>
                </a:ln>
                <a:solidFill>
                  <a:prstClr val="white"/>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DELAYED SUNSET</a:t>
            </a:r>
            <a:endParaRPr lang="en-US" sz="2400" b="1" dirty="0">
              <a:ln>
                <a:solidFill>
                  <a:sysClr val="windowText" lastClr="000000"/>
                </a:solidFill>
              </a:ln>
              <a:solidFill>
                <a:prstClr val="white"/>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endParaRPr>
          </a:p>
        </p:txBody>
      </p:sp>
      <p:sp>
        <p:nvSpPr>
          <p:cNvPr id="7" name="Rectangle 6"/>
          <p:cNvSpPr/>
          <p:nvPr/>
        </p:nvSpPr>
        <p:spPr>
          <a:xfrm>
            <a:off x="3505200" y="895350"/>
            <a:ext cx="5192316" cy="400110"/>
          </a:xfrm>
          <a:prstGeom prst="rect">
            <a:avLst/>
          </a:prstGeom>
          <a:solidFill>
            <a:schemeClr val="tx1"/>
          </a:solidFill>
        </p:spPr>
        <p:txBody>
          <a:bodyPr wrap="square">
            <a:spAutoFit/>
          </a:bodyPr>
          <a:lstStyle/>
          <a:p>
            <a:pPr>
              <a:defRPr/>
            </a:pPr>
            <a:r>
              <a:rPr lang="en-US" sz="2000" b="1" kern="0" dirty="0">
                <a:solidFill>
                  <a:prstClr val="white"/>
                </a:solidFill>
                <a:latin typeface="Aharoni" panose="02010803020104030203" pitchFamily="2" charset="-79"/>
                <a:cs typeface="Aharoni" panose="02010803020104030203" pitchFamily="2" charset="-79"/>
              </a:rPr>
              <a:t>The sun appears to set two minutes late.</a:t>
            </a:r>
          </a:p>
        </p:txBody>
      </p:sp>
      <p:sp>
        <p:nvSpPr>
          <p:cNvPr id="5" name="Oval 4"/>
          <p:cNvSpPr/>
          <p:nvPr/>
        </p:nvSpPr>
        <p:spPr>
          <a:xfrm>
            <a:off x="3198029" y="1920118"/>
            <a:ext cx="2821760" cy="2895600"/>
          </a:xfrm>
          <a:prstGeom prst="ellipse">
            <a:avLst/>
          </a:prstGeom>
          <a:solidFill>
            <a:schemeClr val="bg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1" name="Oval 10"/>
          <p:cNvSpPr/>
          <p:nvPr/>
        </p:nvSpPr>
        <p:spPr>
          <a:xfrm>
            <a:off x="2590800" y="1352550"/>
            <a:ext cx="4049789" cy="4049789"/>
          </a:xfrm>
          <a:prstGeom prst="ellipse">
            <a:avLst/>
          </a:prstGeom>
          <a:solidFill>
            <a:schemeClr val="bg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2" name="Oval 11"/>
          <p:cNvSpPr/>
          <p:nvPr/>
        </p:nvSpPr>
        <p:spPr>
          <a:xfrm>
            <a:off x="2901744" y="1616080"/>
            <a:ext cx="3414330" cy="3503676"/>
          </a:xfrm>
          <a:prstGeom prst="ellipse">
            <a:avLst/>
          </a:prstGeom>
          <a:solidFill>
            <a:schemeClr val="bg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3077" name="Picture 5" descr="D:\d drive\MJ WORK\Pooja mam (physics)\State board\10th State\Gravitation\Raw\Earth.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46770" y="2110493"/>
            <a:ext cx="2532922" cy="2530090"/>
          </a:xfrm>
          <a:prstGeom prst="rect">
            <a:avLst/>
          </a:prstGeom>
          <a:noFill/>
          <a:effectLst>
            <a:glow rad="127000">
              <a:srgbClr val="00B0F0">
                <a:alpha val="70000"/>
              </a:srgbClr>
            </a:glow>
            <a:softEdge rad="31750"/>
          </a:effectLst>
          <a:extLst>
            <a:ext uri="{909E8E84-426E-40DD-AFC4-6F175D3DCCD1}">
              <a14:hiddenFill xmlns:a14="http://schemas.microsoft.com/office/drawing/2010/main">
                <a:solidFill>
                  <a:srgbClr val="FFFFFF"/>
                </a:solidFill>
              </a14:hiddenFill>
            </a:ext>
          </a:extLst>
        </p:spPr>
      </p:pic>
      <p:sp>
        <p:nvSpPr>
          <p:cNvPr id="18" name="Rectangle 17"/>
          <p:cNvSpPr/>
          <p:nvPr/>
        </p:nvSpPr>
        <p:spPr>
          <a:xfrm>
            <a:off x="607901" y="3749039"/>
            <a:ext cx="1533659" cy="369332"/>
          </a:xfrm>
          <a:prstGeom prst="rect">
            <a:avLst/>
          </a:prstGeom>
        </p:spPr>
        <p:txBody>
          <a:bodyPr wrap="square">
            <a:spAutoFit/>
          </a:bodyPr>
          <a:lstStyle/>
          <a:p>
            <a:pPr algn="ctr"/>
            <a:r>
              <a:rPr lang="en-US" dirty="0" smtClean="0">
                <a:solidFill>
                  <a:prstClr val="white"/>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Setting </a:t>
            </a:r>
            <a:r>
              <a:rPr lang="en-US" dirty="0">
                <a:solidFill>
                  <a:prstClr val="white"/>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Sun</a:t>
            </a:r>
          </a:p>
        </p:txBody>
      </p:sp>
      <p:sp>
        <p:nvSpPr>
          <p:cNvPr id="19" name="Rectangle 18"/>
          <p:cNvSpPr/>
          <p:nvPr/>
        </p:nvSpPr>
        <p:spPr>
          <a:xfrm>
            <a:off x="7299090" y="1856360"/>
            <a:ext cx="1692510" cy="369332"/>
          </a:xfrm>
          <a:prstGeom prst="rect">
            <a:avLst/>
          </a:prstGeom>
        </p:spPr>
        <p:txBody>
          <a:bodyPr wrap="square">
            <a:spAutoFit/>
          </a:bodyPr>
          <a:lstStyle/>
          <a:p>
            <a:pPr algn="ctr"/>
            <a:r>
              <a:rPr lang="en-US" dirty="0">
                <a:solidFill>
                  <a:prstClr val="white"/>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Horizon</a:t>
            </a:r>
          </a:p>
        </p:txBody>
      </p:sp>
      <p:sp>
        <p:nvSpPr>
          <p:cNvPr id="22" name="Rectangle 21"/>
          <p:cNvSpPr/>
          <p:nvPr/>
        </p:nvSpPr>
        <p:spPr>
          <a:xfrm>
            <a:off x="457200" y="1622821"/>
            <a:ext cx="1684360" cy="369332"/>
          </a:xfrm>
          <a:prstGeom prst="rect">
            <a:avLst/>
          </a:prstGeom>
        </p:spPr>
        <p:txBody>
          <a:bodyPr wrap="square">
            <a:spAutoFit/>
          </a:bodyPr>
          <a:lstStyle/>
          <a:p>
            <a:pPr algn="ctr"/>
            <a:r>
              <a:rPr lang="en-US" dirty="0">
                <a:solidFill>
                  <a:prstClr val="white"/>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Apparent sun</a:t>
            </a:r>
          </a:p>
        </p:txBody>
      </p:sp>
      <p:sp>
        <p:nvSpPr>
          <p:cNvPr id="24" name="Oval 23"/>
          <p:cNvSpPr/>
          <p:nvPr/>
        </p:nvSpPr>
        <p:spPr>
          <a:xfrm>
            <a:off x="791804" y="638571"/>
            <a:ext cx="985839" cy="985839"/>
          </a:xfrm>
          <a:prstGeom prst="ellipse">
            <a:avLst/>
          </a:prstGeom>
          <a:gradFill>
            <a:gsLst>
              <a:gs pos="0">
                <a:srgbClr val="FFC000"/>
              </a:gs>
              <a:gs pos="50000">
                <a:srgbClr val="FFFF00"/>
              </a:gs>
              <a:gs pos="100000">
                <a:srgbClr val="FFC000"/>
              </a:gs>
            </a:gsLst>
            <a:lin ang="5400000" scaled="0"/>
          </a:gradFill>
          <a:ln>
            <a:noFill/>
          </a:ln>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Bookman Old Style" pitchFamily="18" charset="0"/>
            </a:endParaRPr>
          </a:p>
        </p:txBody>
      </p:sp>
      <p:sp>
        <p:nvSpPr>
          <p:cNvPr id="31" name="Oval 30"/>
          <p:cNvSpPr/>
          <p:nvPr/>
        </p:nvSpPr>
        <p:spPr>
          <a:xfrm>
            <a:off x="782660" y="2665469"/>
            <a:ext cx="985839" cy="985839"/>
          </a:xfrm>
          <a:prstGeom prst="ellipse">
            <a:avLst/>
          </a:prstGeom>
          <a:gradFill>
            <a:gsLst>
              <a:gs pos="0">
                <a:srgbClr val="FFC000"/>
              </a:gs>
              <a:gs pos="50000">
                <a:srgbClr val="FFFF00"/>
              </a:gs>
              <a:gs pos="100000">
                <a:srgbClr val="FFC000"/>
              </a:gs>
            </a:gsLst>
            <a:lin ang="5400000" scaled="0"/>
          </a:gradFill>
          <a:ln>
            <a:noFill/>
          </a:ln>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Bookman Old Style" pitchFamily="18" charset="0"/>
            </a:endParaRPr>
          </a:p>
        </p:txBody>
      </p:sp>
      <p:sp>
        <p:nvSpPr>
          <p:cNvPr id="47" name="Rectangle 46"/>
          <p:cNvSpPr/>
          <p:nvPr/>
        </p:nvSpPr>
        <p:spPr>
          <a:xfrm>
            <a:off x="678540" y="2188969"/>
            <a:ext cx="8018976" cy="20610"/>
          </a:xfrm>
          <a:prstGeom prst="rect">
            <a:avLst/>
          </a:prstGeom>
          <a:gradFill flip="none" rotWithShape="1">
            <a:gsLst>
              <a:gs pos="0">
                <a:schemeClr val="bg1">
                  <a:alpha val="0"/>
                </a:schemeClr>
              </a:gs>
              <a:gs pos="54000">
                <a:schemeClr val="bg1"/>
              </a:gs>
              <a:gs pos="100000">
                <a:schemeClr val="bg1">
                  <a:alpha val="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cxnSp>
        <p:nvCxnSpPr>
          <p:cNvPr id="38" name="Straight Connector 37"/>
          <p:cNvCxnSpPr/>
          <p:nvPr/>
        </p:nvCxnSpPr>
        <p:spPr>
          <a:xfrm flipV="1">
            <a:off x="1767393" y="2289902"/>
            <a:ext cx="1162050" cy="779462"/>
          </a:xfrm>
          <a:prstGeom prst="line">
            <a:avLst/>
          </a:prstGeom>
          <a:ln w="38100">
            <a:solidFill>
              <a:srgbClr val="FFFF00"/>
            </a:solidFill>
          </a:ln>
          <a:effectLst>
            <a:glow rad="63500">
              <a:schemeClr val="accent6">
                <a:lumMod val="75000"/>
              </a:schemeClr>
            </a:glow>
          </a:effectLst>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flipV="1">
            <a:off x="2929443" y="2019300"/>
            <a:ext cx="587663" cy="246965"/>
          </a:xfrm>
          <a:prstGeom prst="line">
            <a:avLst/>
          </a:prstGeom>
          <a:ln w="38100">
            <a:solidFill>
              <a:srgbClr val="FFFF00"/>
            </a:solidFill>
          </a:ln>
          <a:effectLst>
            <a:glow rad="63500">
              <a:schemeClr val="accent6">
                <a:lumMod val="75000"/>
              </a:schemeClr>
            </a:glow>
          </a:effectLst>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flipV="1">
            <a:off x="3521869" y="1895476"/>
            <a:ext cx="862012" cy="121443"/>
          </a:xfrm>
          <a:prstGeom prst="line">
            <a:avLst/>
          </a:prstGeom>
          <a:ln w="38100">
            <a:solidFill>
              <a:srgbClr val="FFFF00"/>
            </a:solidFill>
          </a:ln>
          <a:effectLst>
            <a:glow rad="63500">
              <a:schemeClr val="accent6">
                <a:lumMod val="75000"/>
              </a:schemeClr>
            </a:glow>
          </a:effectLst>
        </p:spPr>
        <p:style>
          <a:lnRef idx="1">
            <a:schemeClr val="accent1"/>
          </a:lnRef>
          <a:fillRef idx="0">
            <a:schemeClr val="accent1"/>
          </a:fillRef>
          <a:effectRef idx="0">
            <a:schemeClr val="accent1"/>
          </a:effectRef>
          <a:fontRef idx="minor">
            <a:schemeClr val="tx1"/>
          </a:fontRef>
        </p:style>
      </p:cxnSp>
      <p:pic>
        <p:nvPicPr>
          <p:cNvPr id="3079"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4864724" y="1890712"/>
            <a:ext cx="1169987" cy="1169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48" name="Straight Connector 47"/>
          <p:cNvCxnSpPr/>
          <p:nvPr/>
        </p:nvCxnSpPr>
        <p:spPr>
          <a:xfrm>
            <a:off x="3398044" y="1847850"/>
            <a:ext cx="283369" cy="407194"/>
          </a:xfrm>
          <a:prstGeom prst="line">
            <a:avLst/>
          </a:prstGeom>
          <a:ln w="19050">
            <a:solidFill>
              <a:srgbClr val="C00000"/>
            </a:solidFill>
            <a:prstDash val="sysDash"/>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2790825" y="2143125"/>
            <a:ext cx="285750" cy="285750"/>
          </a:xfrm>
          <a:prstGeom prst="line">
            <a:avLst/>
          </a:prstGeom>
          <a:ln w="19050">
            <a:solidFill>
              <a:srgbClr val="C00000"/>
            </a:solidFill>
            <a:prstDash val="sysDash"/>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4381911" y="1898172"/>
            <a:ext cx="930658" cy="206853"/>
          </a:xfrm>
          <a:prstGeom prst="line">
            <a:avLst/>
          </a:prstGeom>
          <a:ln w="38100">
            <a:solidFill>
              <a:srgbClr val="FFFF00"/>
            </a:solidFill>
          </a:ln>
          <a:effectLst>
            <a:glow rad="63500">
              <a:schemeClr val="accent6">
                <a:lumMod val="75000"/>
              </a:schemeClr>
            </a:glow>
          </a:effectLst>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4338159" y="1653580"/>
            <a:ext cx="76200" cy="525832"/>
          </a:xfrm>
          <a:prstGeom prst="line">
            <a:avLst/>
          </a:prstGeom>
          <a:ln w="19050">
            <a:solidFill>
              <a:srgbClr val="C00000"/>
            </a:solidFill>
            <a:prstDash val="sysDash"/>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a:off x="1758950" y="1041400"/>
            <a:ext cx="3549650" cy="1066800"/>
          </a:xfrm>
          <a:prstGeom prst="line">
            <a:avLst/>
          </a:prstGeom>
          <a:ln w="38100">
            <a:solidFill>
              <a:schemeClr val="bg1"/>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2285937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p:tgtEl>
                                              <p:spTgt spid="4"/>
                                            </p:tgtEl>
                                            <p:attrNameLst>
                                              <p:attrName>ppt_y</p:attrName>
                                            </p:attrNameLst>
                                          </p:cBhvr>
                                          <p:tavLst>
                                            <p:tav tm="0">
                                              <p:val>
                                                <p:strVal val="#ppt_y-#ppt_h*1.125000"/>
                                              </p:val>
                                            </p:tav>
                                            <p:tav tm="100000">
                                              <p:val>
                                                <p:strVal val="#ppt_y"/>
                                              </p:val>
                                            </p:tav>
                                          </p:tavLst>
                                        </p:anim>
                                        <p:animEffect transition="in" filter="wipe(down)">
                                          <p:cBhvr>
                                            <p:cTn id="8" dur="250"/>
                                            <p:tgtEl>
                                              <p:spTgt spid="4"/>
                                            </p:tgtEl>
                                          </p:cBhvr>
                                        </p:animEffect>
                                      </p:childTnLst>
                                    </p:cTn>
                                  </p:par>
                                  <p:par>
                                    <p:cTn id="9" presetID="16" presetClass="entr" presetSubtype="37" fill="hold" grpId="0" nodeType="withEffect">
                                      <p:stCondLst>
                                        <p:cond delay="250"/>
                                      </p:stCondLst>
                                      <p:childTnLst>
                                        <p:set>
                                          <p:cBhvr>
                                            <p:cTn id="10" dur="1" fill="hold">
                                              <p:stCondLst>
                                                <p:cond delay="0"/>
                                              </p:stCondLst>
                                            </p:cTn>
                                            <p:tgtEl>
                                              <p:spTgt spid="3"/>
                                            </p:tgtEl>
                                            <p:attrNameLst>
                                              <p:attrName>style.visibility</p:attrName>
                                            </p:attrNameLst>
                                          </p:cBhvr>
                                          <p:to>
                                            <p:strVal val="visible"/>
                                          </p:to>
                                        </p:set>
                                        <p:animEffect transition="in" filter="barn(outVertical)">
                                          <p:cBhvr>
                                            <p:cTn id="11" dur="250"/>
                                            <p:tgtEl>
                                              <p:spTgt spid="3"/>
                                            </p:tgtEl>
                                          </p:cBhvr>
                                        </p:animEffect>
                                      </p:childTnLst>
                                    </p:cTn>
                                  </p:par>
                                </p:childTnLst>
                              </p:cTn>
                            </p:par>
                            <p:par>
                              <p:cTn id="12" fill="hold">
                                <p:stCondLst>
                                  <p:cond delay="500"/>
                                </p:stCondLst>
                                <p:childTnLst>
                                  <p:par>
                                    <p:cTn id="13" presetID="10" presetClass="entr" presetSubtype="0" fill="hold" nodeType="afterEffect">
                                      <p:stCondLst>
                                        <p:cond delay="0"/>
                                      </p:stCondLst>
                                      <p:childTnLst>
                                        <p:set>
                                          <p:cBhvr>
                                            <p:cTn id="14" dur="1" fill="hold">
                                              <p:stCondLst>
                                                <p:cond delay="0"/>
                                              </p:stCondLst>
                                            </p:cTn>
                                            <p:tgtEl>
                                              <p:spTgt spid="3076"/>
                                            </p:tgtEl>
                                            <p:attrNameLst>
                                              <p:attrName>style.visibility</p:attrName>
                                            </p:attrNameLst>
                                          </p:cBhvr>
                                          <p:to>
                                            <p:strVal val="visible"/>
                                          </p:to>
                                        </p:set>
                                        <p:animEffect transition="in" filter="fade">
                                          <p:cBhvr>
                                            <p:cTn id="15" dur="500"/>
                                            <p:tgtEl>
                                              <p:spTgt spid="307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nodeType="clickEffect">
                                      <p:stCondLst>
                                        <p:cond delay="0"/>
                                      </p:stCondLst>
                                      <p:childTnLst>
                                        <p:animEffect transition="out" filter="fade">
                                          <p:cBhvr>
                                            <p:cTn id="19" dur="500"/>
                                            <p:tgtEl>
                                              <p:spTgt spid="3076"/>
                                            </p:tgtEl>
                                          </p:cBhvr>
                                        </p:animEffect>
                                        <p:set>
                                          <p:cBhvr>
                                            <p:cTn id="20" dur="1" fill="hold">
                                              <p:stCondLst>
                                                <p:cond delay="499"/>
                                              </p:stCondLst>
                                            </p:cTn>
                                            <p:tgtEl>
                                              <p:spTgt spid="3076"/>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2" presetClass="entr" presetSubtype="8"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250"/>
                                            <p:tgtEl>
                                              <p:spTgt spid="7"/>
                                            </p:tgtEl>
                                            <p:attrNameLst>
                                              <p:attrName>ppt_x</p:attrName>
                                            </p:attrNameLst>
                                          </p:cBhvr>
                                          <p:tavLst>
                                            <p:tav tm="0">
                                              <p:val>
                                                <p:strVal val="#ppt_x-#ppt_w*1.125000"/>
                                              </p:val>
                                            </p:tav>
                                            <p:tav tm="100000">
                                              <p:val>
                                                <p:strVal val="#ppt_x"/>
                                              </p:val>
                                            </p:tav>
                                          </p:tavLst>
                                        </p:anim>
                                        <p:animEffect transition="in" filter="wipe(right)">
                                          <p:cBhvr>
                                            <p:cTn id="26" dur="250"/>
                                            <p:tgtEl>
                                              <p:spTgt spid="7"/>
                                            </p:tgtEl>
                                          </p:cBhvr>
                                        </p:animEffect>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14:presetBounceEnd="52000">
                                      <p:stCondLst>
                                        <p:cond delay="0"/>
                                      </p:stCondLst>
                                      <p:childTnLst>
                                        <p:set>
                                          <p:cBhvr>
                                            <p:cTn id="30" dur="1" fill="hold">
                                              <p:stCondLst>
                                                <p:cond delay="0"/>
                                              </p:stCondLst>
                                            </p:cTn>
                                            <p:tgtEl>
                                              <p:spTgt spid="3077"/>
                                            </p:tgtEl>
                                            <p:attrNameLst>
                                              <p:attrName>style.visibility</p:attrName>
                                            </p:attrNameLst>
                                          </p:cBhvr>
                                          <p:to>
                                            <p:strVal val="visible"/>
                                          </p:to>
                                        </p:set>
                                        <p:anim calcmode="lin" valueType="num" p14:bounceEnd="52000">
                                          <p:cBhvr additive="base">
                                            <p:cTn id="31" dur="500" fill="hold"/>
                                            <p:tgtEl>
                                              <p:spTgt spid="3077"/>
                                            </p:tgtEl>
                                            <p:attrNameLst>
                                              <p:attrName>ppt_x</p:attrName>
                                            </p:attrNameLst>
                                          </p:cBhvr>
                                          <p:tavLst>
                                            <p:tav tm="0">
                                              <p:val>
                                                <p:strVal val="#ppt_x"/>
                                              </p:val>
                                            </p:tav>
                                            <p:tav tm="100000">
                                              <p:val>
                                                <p:strVal val="#ppt_x"/>
                                              </p:val>
                                            </p:tav>
                                          </p:tavLst>
                                        </p:anim>
                                        <p:anim calcmode="lin" valueType="num" p14:bounceEnd="52000">
                                          <p:cBhvr additive="base">
                                            <p:cTn id="32" dur="500" fill="hold"/>
                                            <p:tgtEl>
                                              <p:spTgt spid="3077"/>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53" presetClass="entr" presetSubtype="16" fill="hold" grpId="0" nodeType="clickEffect">
                                      <p:stCondLst>
                                        <p:cond delay="0"/>
                                      </p:stCondLst>
                                      <p:childTnLst>
                                        <p:set>
                                          <p:cBhvr>
                                            <p:cTn id="36" dur="1" fill="hold">
                                              <p:stCondLst>
                                                <p:cond delay="0"/>
                                              </p:stCondLst>
                                            </p:cTn>
                                            <p:tgtEl>
                                              <p:spTgt spid="5"/>
                                            </p:tgtEl>
                                            <p:attrNameLst>
                                              <p:attrName>style.visibility</p:attrName>
                                            </p:attrNameLst>
                                          </p:cBhvr>
                                          <p:to>
                                            <p:strVal val="visible"/>
                                          </p:to>
                                        </p:set>
                                        <p:anim calcmode="lin" valueType="num">
                                          <p:cBhvr>
                                            <p:cTn id="37" dur="500" fill="hold"/>
                                            <p:tgtEl>
                                              <p:spTgt spid="5"/>
                                            </p:tgtEl>
                                            <p:attrNameLst>
                                              <p:attrName>ppt_w</p:attrName>
                                            </p:attrNameLst>
                                          </p:cBhvr>
                                          <p:tavLst>
                                            <p:tav tm="0">
                                              <p:val>
                                                <p:fltVal val="0"/>
                                              </p:val>
                                            </p:tav>
                                            <p:tav tm="100000">
                                              <p:val>
                                                <p:strVal val="#ppt_w"/>
                                              </p:val>
                                            </p:tav>
                                          </p:tavLst>
                                        </p:anim>
                                        <p:anim calcmode="lin" valueType="num">
                                          <p:cBhvr>
                                            <p:cTn id="38" dur="500" fill="hold"/>
                                            <p:tgtEl>
                                              <p:spTgt spid="5"/>
                                            </p:tgtEl>
                                            <p:attrNameLst>
                                              <p:attrName>ppt_h</p:attrName>
                                            </p:attrNameLst>
                                          </p:cBhvr>
                                          <p:tavLst>
                                            <p:tav tm="0">
                                              <p:val>
                                                <p:fltVal val="0"/>
                                              </p:val>
                                            </p:tav>
                                            <p:tav tm="100000">
                                              <p:val>
                                                <p:strVal val="#ppt_h"/>
                                              </p:val>
                                            </p:tav>
                                          </p:tavLst>
                                        </p:anim>
                                        <p:animEffect transition="in" filter="fade">
                                          <p:cBhvr>
                                            <p:cTn id="39" dur="500"/>
                                            <p:tgtEl>
                                              <p:spTgt spid="5"/>
                                            </p:tgtEl>
                                          </p:cBhvr>
                                        </p:animEffect>
                                      </p:childTnLst>
                                    </p:cTn>
                                  </p:par>
                                  <p:par>
                                    <p:cTn id="40" presetID="53" presetClass="entr" presetSubtype="16" fill="hold" grpId="0" nodeType="withEffect">
                                      <p:stCondLst>
                                        <p:cond delay="250"/>
                                      </p:stCondLst>
                                      <p:childTnLst>
                                        <p:set>
                                          <p:cBhvr>
                                            <p:cTn id="41" dur="1" fill="hold">
                                              <p:stCondLst>
                                                <p:cond delay="0"/>
                                              </p:stCondLst>
                                            </p:cTn>
                                            <p:tgtEl>
                                              <p:spTgt spid="12"/>
                                            </p:tgtEl>
                                            <p:attrNameLst>
                                              <p:attrName>style.visibility</p:attrName>
                                            </p:attrNameLst>
                                          </p:cBhvr>
                                          <p:to>
                                            <p:strVal val="visible"/>
                                          </p:to>
                                        </p:set>
                                        <p:anim calcmode="lin" valueType="num">
                                          <p:cBhvr>
                                            <p:cTn id="42" dur="500" fill="hold"/>
                                            <p:tgtEl>
                                              <p:spTgt spid="12"/>
                                            </p:tgtEl>
                                            <p:attrNameLst>
                                              <p:attrName>ppt_w</p:attrName>
                                            </p:attrNameLst>
                                          </p:cBhvr>
                                          <p:tavLst>
                                            <p:tav tm="0">
                                              <p:val>
                                                <p:fltVal val="0"/>
                                              </p:val>
                                            </p:tav>
                                            <p:tav tm="100000">
                                              <p:val>
                                                <p:strVal val="#ppt_w"/>
                                              </p:val>
                                            </p:tav>
                                          </p:tavLst>
                                        </p:anim>
                                        <p:anim calcmode="lin" valueType="num">
                                          <p:cBhvr>
                                            <p:cTn id="43" dur="500" fill="hold"/>
                                            <p:tgtEl>
                                              <p:spTgt spid="12"/>
                                            </p:tgtEl>
                                            <p:attrNameLst>
                                              <p:attrName>ppt_h</p:attrName>
                                            </p:attrNameLst>
                                          </p:cBhvr>
                                          <p:tavLst>
                                            <p:tav tm="0">
                                              <p:val>
                                                <p:fltVal val="0"/>
                                              </p:val>
                                            </p:tav>
                                            <p:tav tm="100000">
                                              <p:val>
                                                <p:strVal val="#ppt_h"/>
                                              </p:val>
                                            </p:tav>
                                          </p:tavLst>
                                        </p:anim>
                                        <p:animEffect transition="in" filter="fade">
                                          <p:cBhvr>
                                            <p:cTn id="44" dur="500"/>
                                            <p:tgtEl>
                                              <p:spTgt spid="12"/>
                                            </p:tgtEl>
                                          </p:cBhvr>
                                        </p:animEffect>
                                      </p:childTnLst>
                                    </p:cTn>
                                  </p:par>
                                  <p:par>
                                    <p:cTn id="45" presetID="53" presetClass="entr" presetSubtype="16" fill="hold" grpId="0" nodeType="withEffect">
                                      <p:stCondLst>
                                        <p:cond delay="500"/>
                                      </p:stCondLst>
                                      <p:childTnLst>
                                        <p:set>
                                          <p:cBhvr>
                                            <p:cTn id="46" dur="1" fill="hold">
                                              <p:stCondLst>
                                                <p:cond delay="0"/>
                                              </p:stCondLst>
                                            </p:cTn>
                                            <p:tgtEl>
                                              <p:spTgt spid="11"/>
                                            </p:tgtEl>
                                            <p:attrNameLst>
                                              <p:attrName>style.visibility</p:attrName>
                                            </p:attrNameLst>
                                          </p:cBhvr>
                                          <p:to>
                                            <p:strVal val="visible"/>
                                          </p:to>
                                        </p:set>
                                        <p:anim calcmode="lin" valueType="num">
                                          <p:cBhvr>
                                            <p:cTn id="47" dur="500" fill="hold"/>
                                            <p:tgtEl>
                                              <p:spTgt spid="11"/>
                                            </p:tgtEl>
                                            <p:attrNameLst>
                                              <p:attrName>ppt_w</p:attrName>
                                            </p:attrNameLst>
                                          </p:cBhvr>
                                          <p:tavLst>
                                            <p:tav tm="0">
                                              <p:val>
                                                <p:fltVal val="0"/>
                                              </p:val>
                                            </p:tav>
                                            <p:tav tm="100000">
                                              <p:val>
                                                <p:strVal val="#ppt_w"/>
                                              </p:val>
                                            </p:tav>
                                          </p:tavLst>
                                        </p:anim>
                                        <p:anim calcmode="lin" valueType="num">
                                          <p:cBhvr>
                                            <p:cTn id="48" dur="500" fill="hold"/>
                                            <p:tgtEl>
                                              <p:spTgt spid="11"/>
                                            </p:tgtEl>
                                            <p:attrNameLst>
                                              <p:attrName>ppt_h</p:attrName>
                                            </p:attrNameLst>
                                          </p:cBhvr>
                                          <p:tavLst>
                                            <p:tav tm="0">
                                              <p:val>
                                                <p:fltVal val="0"/>
                                              </p:val>
                                            </p:tav>
                                            <p:tav tm="100000">
                                              <p:val>
                                                <p:strVal val="#ppt_h"/>
                                              </p:val>
                                            </p:tav>
                                          </p:tavLst>
                                        </p:anim>
                                        <p:animEffect transition="in" filter="fade">
                                          <p:cBhvr>
                                            <p:cTn id="49" dur="500"/>
                                            <p:tgtEl>
                                              <p:spTgt spid="11"/>
                                            </p:tgtEl>
                                          </p:cBhvr>
                                        </p:animEffect>
                                      </p:childTnLst>
                                    </p:cTn>
                                  </p:par>
                                </p:childTnLst>
                              </p:cTn>
                            </p:par>
                          </p:childTnLst>
                        </p:cTn>
                      </p:par>
                      <p:par>
                        <p:cTn id="50" fill="hold">
                          <p:stCondLst>
                            <p:cond delay="indefinite"/>
                          </p:stCondLst>
                          <p:childTnLst>
                            <p:par>
                              <p:cTn id="51" fill="hold">
                                <p:stCondLst>
                                  <p:cond delay="0"/>
                                </p:stCondLst>
                                <p:childTnLst>
                                  <p:par>
                                    <p:cTn id="52" presetID="42" presetClass="entr" presetSubtype="0" fill="hold" nodeType="clickEffect">
                                      <p:stCondLst>
                                        <p:cond delay="0"/>
                                      </p:stCondLst>
                                      <p:childTnLst>
                                        <p:set>
                                          <p:cBhvr>
                                            <p:cTn id="53" dur="1" fill="hold">
                                              <p:stCondLst>
                                                <p:cond delay="0"/>
                                              </p:stCondLst>
                                            </p:cTn>
                                            <p:tgtEl>
                                              <p:spTgt spid="3079"/>
                                            </p:tgtEl>
                                            <p:attrNameLst>
                                              <p:attrName>style.visibility</p:attrName>
                                            </p:attrNameLst>
                                          </p:cBhvr>
                                          <p:to>
                                            <p:strVal val="visible"/>
                                          </p:to>
                                        </p:set>
                                        <p:animEffect transition="in" filter="fade">
                                          <p:cBhvr>
                                            <p:cTn id="54" dur="1000"/>
                                            <p:tgtEl>
                                              <p:spTgt spid="3079"/>
                                            </p:tgtEl>
                                          </p:cBhvr>
                                        </p:animEffect>
                                        <p:anim calcmode="lin" valueType="num">
                                          <p:cBhvr>
                                            <p:cTn id="55" dur="1000" fill="hold"/>
                                            <p:tgtEl>
                                              <p:spTgt spid="3079"/>
                                            </p:tgtEl>
                                            <p:attrNameLst>
                                              <p:attrName>ppt_x</p:attrName>
                                            </p:attrNameLst>
                                          </p:cBhvr>
                                          <p:tavLst>
                                            <p:tav tm="0">
                                              <p:val>
                                                <p:strVal val="#ppt_x"/>
                                              </p:val>
                                            </p:tav>
                                            <p:tav tm="100000">
                                              <p:val>
                                                <p:strVal val="#ppt_x"/>
                                              </p:val>
                                            </p:tav>
                                          </p:tavLst>
                                        </p:anim>
                                        <p:anim calcmode="lin" valueType="num">
                                          <p:cBhvr>
                                            <p:cTn id="56" dur="1000" fill="hold"/>
                                            <p:tgtEl>
                                              <p:spTgt spid="3079"/>
                                            </p:tgtEl>
                                            <p:attrNameLst>
                                              <p:attrName>ppt_y</p:attrName>
                                            </p:attrNameLst>
                                          </p:cBhvr>
                                          <p:tavLst>
                                            <p:tav tm="0">
                                              <p:val>
                                                <p:strVal val="#ppt_y+.1"/>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2" presetClass="entr" presetSubtype="8" fill="hold" grpId="0" nodeType="clickEffect">
                                      <p:stCondLst>
                                        <p:cond delay="0"/>
                                      </p:stCondLst>
                                      <p:childTnLst>
                                        <p:set>
                                          <p:cBhvr>
                                            <p:cTn id="60" dur="1" fill="hold">
                                              <p:stCondLst>
                                                <p:cond delay="0"/>
                                              </p:stCondLst>
                                            </p:cTn>
                                            <p:tgtEl>
                                              <p:spTgt spid="19"/>
                                            </p:tgtEl>
                                            <p:attrNameLst>
                                              <p:attrName>style.visibility</p:attrName>
                                            </p:attrNameLst>
                                          </p:cBhvr>
                                          <p:to>
                                            <p:strVal val="visible"/>
                                          </p:to>
                                        </p:set>
                                        <p:animEffect transition="in" filter="wipe(left)">
                                          <p:cBhvr>
                                            <p:cTn id="61" dur="500"/>
                                            <p:tgtEl>
                                              <p:spTgt spid="19"/>
                                            </p:tgtEl>
                                          </p:cBhvr>
                                        </p:animEffect>
                                      </p:childTnLst>
                                    </p:cTn>
                                  </p:par>
                                  <p:par>
                                    <p:cTn id="62" presetID="16" presetClass="entr" presetSubtype="37" fill="hold" grpId="0" nodeType="withEffect">
                                      <p:stCondLst>
                                        <p:cond delay="0"/>
                                      </p:stCondLst>
                                      <p:childTnLst>
                                        <p:set>
                                          <p:cBhvr>
                                            <p:cTn id="63" dur="1" fill="hold">
                                              <p:stCondLst>
                                                <p:cond delay="0"/>
                                              </p:stCondLst>
                                            </p:cTn>
                                            <p:tgtEl>
                                              <p:spTgt spid="47"/>
                                            </p:tgtEl>
                                            <p:attrNameLst>
                                              <p:attrName>style.visibility</p:attrName>
                                            </p:attrNameLst>
                                          </p:cBhvr>
                                          <p:to>
                                            <p:strVal val="visible"/>
                                          </p:to>
                                        </p:set>
                                        <p:animEffect transition="in" filter="barn(outVertical)">
                                          <p:cBhvr>
                                            <p:cTn id="64" dur="250"/>
                                            <p:tgtEl>
                                              <p:spTgt spid="47"/>
                                            </p:tgtEl>
                                          </p:cBhvr>
                                        </p:animEffect>
                                      </p:childTnLst>
                                    </p:cTn>
                                  </p:par>
                                </p:childTnLst>
                              </p:cTn>
                            </p:par>
                          </p:childTnLst>
                        </p:cTn>
                      </p:par>
                      <p:par>
                        <p:cTn id="65" fill="hold">
                          <p:stCondLst>
                            <p:cond delay="indefinite"/>
                          </p:stCondLst>
                          <p:childTnLst>
                            <p:par>
                              <p:cTn id="66" fill="hold">
                                <p:stCondLst>
                                  <p:cond delay="0"/>
                                </p:stCondLst>
                                <p:childTnLst>
                                  <p:par>
                                    <p:cTn id="67" presetID="2" presetClass="entr" presetSubtype="4" fill="hold" grpId="0" nodeType="clickEffect" p14:presetBounceEnd="60000">
                                      <p:stCondLst>
                                        <p:cond delay="0"/>
                                      </p:stCondLst>
                                      <p:childTnLst>
                                        <p:set>
                                          <p:cBhvr>
                                            <p:cTn id="68" dur="1" fill="hold">
                                              <p:stCondLst>
                                                <p:cond delay="0"/>
                                              </p:stCondLst>
                                            </p:cTn>
                                            <p:tgtEl>
                                              <p:spTgt spid="31"/>
                                            </p:tgtEl>
                                            <p:attrNameLst>
                                              <p:attrName>style.visibility</p:attrName>
                                            </p:attrNameLst>
                                          </p:cBhvr>
                                          <p:to>
                                            <p:strVal val="visible"/>
                                          </p:to>
                                        </p:set>
                                        <p:anim calcmode="lin" valueType="num" p14:bounceEnd="60000">
                                          <p:cBhvr additive="base">
                                            <p:cTn id="69" dur="500" fill="hold"/>
                                            <p:tgtEl>
                                              <p:spTgt spid="31"/>
                                            </p:tgtEl>
                                            <p:attrNameLst>
                                              <p:attrName>ppt_x</p:attrName>
                                            </p:attrNameLst>
                                          </p:cBhvr>
                                          <p:tavLst>
                                            <p:tav tm="0">
                                              <p:val>
                                                <p:strVal val="#ppt_x"/>
                                              </p:val>
                                            </p:tav>
                                            <p:tav tm="100000">
                                              <p:val>
                                                <p:strVal val="#ppt_x"/>
                                              </p:val>
                                            </p:tav>
                                          </p:tavLst>
                                        </p:anim>
                                        <p:anim calcmode="lin" valueType="num" p14:bounceEnd="60000">
                                          <p:cBhvr additive="base">
                                            <p:cTn id="70" dur="500" fill="hold"/>
                                            <p:tgtEl>
                                              <p:spTgt spid="31"/>
                                            </p:tgtEl>
                                            <p:attrNameLst>
                                              <p:attrName>ppt_y</p:attrName>
                                            </p:attrNameLst>
                                          </p:cBhvr>
                                          <p:tavLst>
                                            <p:tav tm="0">
                                              <p:val>
                                                <p:strVal val="1+#ppt_h/2"/>
                                              </p:val>
                                            </p:tav>
                                            <p:tav tm="100000">
                                              <p:val>
                                                <p:strVal val="#ppt_y"/>
                                              </p:val>
                                            </p:tav>
                                          </p:tavLst>
                                        </p:anim>
                                      </p:childTnLst>
                                    </p:cTn>
                                  </p:par>
                                  <p:par>
                                    <p:cTn id="71" presetID="22" presetClass="entr" presetSubtype="8" fill="hold" grpId="0" nodeType="withEffect">
                                      <p:stCondLst>
                                        <p:cond delay="0"/>
                                      </p:stCondLst>
                                      <p:childTnLst>
                                        <p:set>
                                          <p:cBhvr>
                                            <p:cTn id="72" dur="1" fill="hold">
                                              <p:stCondLst>
                                                <p:cond delay="0"/>
                                              </p:stCondLst>
                                            </p:cTn>
                                            <p:tgtEl>
                                              <p:spTgt spid="18"/>
                                            </p:tgtEl>
                                            <p:attrNameLst>
                                              <p:attrName>style.visibility</p:attrName>
                                            </p:attrNameLst>
                                          </p:cBhvr>
                                          <p:to>
                                            <p:strVal val="visible"/>
                                          </p:to>
                                        </p:set>
                                        <p:animEffect transition="in" filter="wipe(left)">
                                          <p:cBhvr>
                                            <p:cTn id="73" dur="500"/>
                                            <p:tgtEl>
                                              <p:spTgt spid="18"/>
                                            </p:tgtEl>
                                          </p:cBhvr>
                                        </p:animEffect>
                                      </p:childTnLst>
                                    </p:cTn>
                                  </p:par>
                                </p:childTnLst>
                              </p:cTn>
                            </p:par>
                          </p:childTnLst>
                        </p:cTn>
                      </p:par>
                      <p:par>
                        <p:cTn id="74" fill="hold">
                          <p:stCondLst>
                            <p:cond delay="indefinite"/>
                          </p:stCondLst>
                          <p:childTnLst>
                            <p:par>
                              <p:cTn id="75" fill="hold">
                                <p:stCondLst>
                                  <p:cond delay="0"/>
                                </p:stCondLst>
                                <p:childTnLst>
                                  <p:par>
                                    <p:cTn id="76" presetID="22" presetClass="entr" presetSubtype="8" fill="hold" nodeType="clickEffect">
                                      <p:stCondLst>
                                        <p:cond delay="0"/>
                                      </p:stCondLst>
                                      <p:childTnLst>
                                        <p:set>
                                          <p:cBhvr>
                                            <p:cTn id="77" dur="1" fill="hold">
                                              <p:stCondLst>
                                                <p:cond delay="0"/>
                                              </p:stCondLst>
                                            </p:cTn>
                                            <p:tgtEl>
                                              <p:spTgt spid="38"/>
                                            </p:tgtEl>
                                            <p:attrNameLst>
                                              <p:attrName>style.visibility</p:attrName>
                                            </p:attrNameLst>
                                          </p:cBhvr>
                                          <p:to>
                                            <p:strVal val="visible"/>
                                          </p:to>
                                        </p:set>
                                        <p:animEffect transition="in" filter="wipe(left)">
                                          <p:cBhvr>
                                            <p:cTn id="78" dur="500"/>
                                            <p:tgtEl>
                                              <p:spTgt spid="38"/>
                                            </p:tgtEl>
                                          </p:cBhvr>
                                        </p:animEffect>
                                      </p:childTnLst>
                                    </p:cTn>
                                  </p:par>
                                </p:childTnLst>
                              </p:cTn>
                            </p:par>
                            <p:par>
                              <p:cTn id="79" fill="hold">
                                <p:stCondLst>
                                  <p:cond delay="500"/>
                                </p:stCondLst>
                                <p:childTnLst>
                                  <p:par>
                                    <p:cTn id="80" presetID="22" presetClass="entr" presetSubtype="1" fill="hold" nodeType="afterEffect">
                                      <p:stCondLst>
                                        <p:cond delay="0"/>
                                      </p:stCondLst>
                                      <p:childTnLst>
                                        <p:set>
                                          <p:cBhvr>
                                            <p:cTn id="81" dur="1" fill="hold">
                                              <p:stCondLst>
                                                <p:cond delay="0"/>
                                              </p:stCondLst>
                                            </p:cTn>
                                            <p:tgtEl>
                                              <p:spTgt spid="49"/>
                                            </p:tgtEl>
                                            <p:attrNameLst>
                                              <p:attrName>style.visibility</p:attrName>
                                            </p:attrNameLst>
                                          </p:cBhvr>
                                          <p:to>
                                            <p:strVal val="visible"/>
                                          </p:to>
                                        </p:set>
                                        <p:animEffect transition="in" filter="wipe(up)">
                                          <p:cBhvr>
                                            <p:cTn id="82" dur="500"/>
                                            <p:tgtEl>
                                              <p:spTgt spid="49"/>
                                            </p:tgtEl>
                                          </p:cBhvr>
                                        </p:animEffect>
                                      </p:childTnLst>
                                    </p:cTn>
                                  </p:par>
                                </p:childTnLst>
                              </p:cTn>
                            </p:par>
                            <p:par>
                              <p:cTn id="83" fill="hold">
                                <p:stCondLst>
                                  <p:cond delay="1000"/>
                                </p:stCondLst>
                                <p:childTnLst>
                                  <p:par>
                                    <p:cTn id="84" presetID="22" presetClass="entr" presetSubtype="8" fill="hold" nodeType="afterEffect">
                                      <p:stCondLst>
                                        <p:cond delay="0"/>
                                      </p:stCondLst>
                                      <p:childTnLst>
                                        <p:set>
                                          <p:cBhvr>
                                            <p:cTn id="85" dur="1" fill="hold">
                                              <p:stCondLst>
                                                <p:cond delay="0"/>
                                              </p:stCondLst>
                                            </p:cTn>
                                            <p:tgtEl>
                                              <p:spTgt spid="41"/>
                                            </p:tgtEl>
                                            <p:attrNameLst>
                                              <p:attrName>style.visibility</p:attrName>
                                            </p:attrNameLst>
                                          </p:cBhvr>
                                          <p:to>
                                            <p:strVal val="visible"/>
                                          </p:to>
                                        </p:set>
                                        <p:animEffect transition="in" filter="wipe(left)">
                                          <p:cBhvr>
                                            <p:cTn id="86" dur="500"/>
                                            <p:tgtEl>
                                              <p:spTgt spid="41"/>
                                            </p:tgtEl>
                                          </p:cBhvr>
                                        </p:animEffect>
                                      </p:childTnLst>
                                    </p:cTn>
                                  </p:par>
                                </p:childTnLst>
                              </p:cTn>
                            </p:par>
                            <p:par>
                              <p:cTn id="87" fill="hold">
                                <p:stCondLst>
                                  <p:cond delay="1500"/>
                                </p:stCondLst>
                                <p:childTnLst>
                                  <p:par>
                                    <p:cTn id="88" presetID="22" presetClass="entr" presetSubtype="1" fill="hold" nodeType="afterEffect">
                                      <p:stCondLst>
                                        <p:cond delay="0"/>
                                      </p:stCondLst>
                                      <p:childTnLst>
                                        <p:set>
                                          <p:cBhvr>
                                            <p:cTn id="89" dur="1" fill="hold">
                                              <p:stCondLst>
                                                <p:cond delay="0"/>
                                              </p:stCondLst>
                                            </p:cTn>
                                            <p:tgtEl>
                                              <p:spTgt spid="48"/>
                                            </p:tgtEl>
                                            <p:attrNameLst>
                                              <p:attrName>style.visibility</p:attrName>
                                            </p:attrNameLst>
                                          </p:cBhvr>
                                          <p:to>
                                            <p:strVal val="visible"/>
                                          </p:to>
                                        </p:set>
                                        <p:animEffect transition="in" filter="wipe(up)">
                                          <p:cBhvr>
                                            <p:cTn id="90" dur="500"/>
                                            <p:tgtEl>
                                              <p:spTgt spid="48"/>
                                            </p:tgtEl>
                                          </p:cBhvr>
                                        </p:animEffect>
                                      </p:childTnLst>
                                    </p:cTn>
                                  </p:par>
                                </p:childTnLst>
                              </p:cTn>
                            </p:par>
                            <p:par>
                              <p:cTn id="91" fill="hold">
                                <p:stCondLst>
                                  <p:cond delay="2000"/>
                                </p:stCondLst>
                                <p:childTnLst>
                                  <p:par>
                                    <p:cTn id="92" presetID="22" presetClass="entr" presetSubtype="8" fill="hold" nodeType="afterEffect">
                                      <p:stCondLst>
                                        <p:cond delay="0"/>
                                      </p:stCondLst>
                                      <p:childTnLst>
                                        <p:set>
                                          <p:cBhvr>
                                            <p:cTn id="93" dur="1" fill="hold">
                                              <p:stCondLst>
                                                <p:cond delay="0"/>
                                              </p:stCondLst>
                                            </p:cTn>
                                            <p:tgtEl>
                                              <p:spTgt spid="43"/>
                                            </p:tgtEl>
                                            <p:attrNameLst>
                                              <p:attrName>style.visibility</p:attrName>
                                            </p:attrNameLst>
                                          </p:cBhvr>
                                          <p:to>
                                            <p:strVal val="visible"/>
                                          </p:to>
                                        </p:set>
                                        <p:animEffect transition="in" filter="wipe(left)">
                                          <p:cBhvr>
                                            <p:cTn id="94" dur="500"/>
                                            <p:tgtEl>
                                              <p:spTgt spid="43"/>
                                            </p:tgtEl>
                                          </p:cBhvr>
                                        </p:animEffect>
                                      </p:childTnLst>
                                    </p:cTn>
                                  </p:par>
                                </p:childTnLst>
                              </p:cTn>
                            </p:par>
                            <p:par>
                              <p:cTn id="95" fill="hold">
                                <p:stCondLst>
                                  <p:cond delay="2500"/>
                                </p:stCondLst>
                                <p:childTnLst>
                                  <p:par>
                                    <p:cTn id="96" presetID="22" presetClass="entr" presetSubtype="1" fill="hold" nodeType="afterEffect">
                                      <p:stCondLst>
                                        <p:cond delay="0"/>
                                      </p:stCondLst>
                                      <p:childTnLst>
                                        <p:set>
                                          <p:cBhvr>
                                            <p:cTn id="97" dur="1" fill="hold">
                                              <p:stCondLst>
                                                <p:cond delay="0"/>
                                              </p:stCondLst>
                                            </p:cTn>
                                            <p:tgtEl>
                                              <p:spTgt spid="37"/>
                                            </p:tgtEl>
                                            <p:attrNameLst>
                                              <p:attrName>style.visibility</p:attrName>
                                            </p:attrNameLst>
                                          </p:cBhvr>
                                          <p:to>
                                            <p:strVal val="visible"/>
                                          </p:to>
                                        </p:set>
                                        <p:animEffect transition="in" filter="wipe(up)">
                                          <p:cBhvr>
                                            <p:cTn id="98" dur="500"/>
                                            <p:tgtEl>
                                              <p:spTgt spid="37"/>
                                            </p:tgtEl>
                                          </p:cBhvr>
                                        </p:animEffect>
                                      </p:childTnLst>
                                    </p:cTn>
                                  </p:par>
                                </p:childTnLst>
                              </p:cTn>
                            </p:par>
                            <p:par>
                              <p:cTn id="99" fill="hold">
                                <p:stCondLst>
                                  <p:cond delay="3000"/>
                                </p:stCondLst>
                                <p:childTnLst>
                                  <p:par>
                                    <p:cTn id="100" presetID="22" presetClass="entr" presetSubtype="8" fill="hold" nodeType="afterEffect">
                                      <p:stCondLst>
                                        <p:cond delay="0"/>
                                      </p:stCondLst>
                                      <p:childTnLst>
                                        <p:set>
                                          <p:cBhvr>
                                            <p:cTn id="101" dur="1" fill="hold">
                                              <p:stCondLst>
                                                <p:cond delay="0"/>
                                              </p:stCondLst>
                                            </p:cTn>
                                            <p:tgtEl>
                                              <p:spTgt spid="45"/>
                                            </p:tgtEl>
                                            <p:attrNameLst>
                                              <p:attrName>style.visibility</p:attrName>
                                            </p:attrNameLst>
                                          </p:cBhvr>
                                          <p:to>
                                            <p:strVal val="visible"/>
                                          </p:to>
                                        </p:set>
                                        <p:animEffect transition="in" filter="wipe(left)">
                                          <p:cBhvr>
                                            <p:cTn id="102" dur="500"/>
                                            <p:tgtEl>
                                              <p:spTgt spid="45"/>
                                            </p:tgtEl>
                                          </p:cBhvr>
                                        </p:animEffect>
                                      </p:childTnLst>
                                    </p:cTn>
                                  </p:par>
                                  <p:par>
                                    <p:cTn id="103" presetID="10" presetClass="exit" presetSubtype="0" fill="hold" nodeType="withEffect">
                                      <p:stCondLst>
                                        <p:cond delay="500"/>
                                      </p:stCondLst>
                                      <p:childTnLst>
                                        <p:animEffect transition="out" filter="fade">
                                          <p:cBhvr>
                                            <p:cTn id="104" dur="1500"/>
                                            <p:tgtEl>
                                              <p:spTgt spid="49"/>
                                            </p:tgtEl>
                                          </p:cBhvr>
                                        </p:animEffect>
                                        <p:set>
                                          <p:cBhvr>
                                            <p:cTn id="105" dur="1" fill="hold">
                                              <p:stCondLst>
                                                <p:cond delay="1499"/>
                                              </p:stCondLst>
                                            </p:cTn>
                                            <p:tgtEl>
                                              <p:spTgt spid="49"/>
                                            </p:tgtEl>
                                            <p:attrNameLst>
                                              <p:attrName>style.visibility</p:attrName>
                                            </p:attrNameLst>
                                          </p:cBhvr>
                                          <p:to>
                                            <p:strVal val="hidden"/>
                                          </p:to>
                                        </p:set>
                                      </p:childTnLst>
                                    </p:cTn>
                                  </p:par>
                                  <p:par>
                                    <p:cTn id="106" presetID="10" presetClass="exit" presetSubtype="0" fill="hold" nodeType="withEffect">
                                      <p:stCondLst>
                                        <p:cond delay="500"/>
                                      </p:stCondLst>
                                      <p:childTnLst>
                                        <p:animEffect transition="out" filter="fade">
                                          <p:cBhvr>
                                            <p:cTn id="107" dur="1500"/>
                                            <p:tgtEl>
                                              <p:spTgt spid="48"/>
                                            </p:tgtEl>
                                          </p:cBhvr>
                                        </p:animEffect>
                                        <p:set>
                                          <p:cBhvr>
                                            <p:cTn id="108" dur="1" fill="hold">
                                              <p:stCondLst>
                                                <p:cond delay="1499"/>
                                              </p:stCondLst>
                                            </p:cTn>
                                            <p:tgtEl>
                                              <p:spTgt spid="48"/>
                                            </p:tgtEl>
                                            <p:attrNameLst>
                                              <p:attrName>style.visibility</p:attrName>
                                            </p:attrNameLst>
                                          </p:cBhvr>
                                          <p:to>
                                            <p:strVal val="hidden"/>
                                          </p:to>
                                        </p:set>
                                      </p:childTnLst>
                                    </p:cTn>
                                  </p:par>
                                  <p:par>
                                    <p:cTn id="109" presetID="10" presetClass="exit" presetSubtype="0" fill="hold" nodeType="withEffect">
                                      <p:stCondLst>
                                        <p:cond delay="500"/>
                                      </p:stCondLst>
                                      <p:childTnLst>
                                        <p:animEffect transition="out" filter="fade">
                                          <p:cBhvr>
                                            <p:cTn id="110" dur="1500"/>
                                            <p:tgtEl>
                                              <p:spTgt spid="37"/>
                                            </p:tgtEl>
                                          </p:cBhvr>
                                        </p:animEffect>
                                        <p:set>
                                          <p:cBhvr>
                                            <p:cTn id="111" dur="1" fill="hold">
                                              <p:stCondLst>
                                                <p:cond delay="1499"/>
                                              </p:stCondLst>
                                            </p:cTn>
                                            <p:tgtEl>
                                              <p:spTgt spid="37"/>
                                            </p:tgtEl>
                                            <p:attrNameLst>
                                              <p:attrName>style.visibility</p:attrName>
                                            </p:attrNameLst>
                                          </p:cBhvr>
                                          <p:to>
                                            <p:strVal val="hidden"/>
                                          </p:to>
                                        </p:set>
                                      </p:childTnLst>
                                    </p:cTn>
                                  </p:par>
                                </p:childTnLst>
                              </p:cTn>
                            </p:par>
                          </p:childTnLst>
                        </p:cTn>
                      </p:par>
                      <p:par>
                        <p:cTn id="112" fill="hold">
                          <p:stCondLst>
                            <p:cond delay="indefinite"/>
                          </p:stCondLst>
                          <p:childTnLst>
                            <p:par>
                              <p:cTn id="113" fill="hold">
                                <p:stCondLst>
                                  <p:cond delay="0"/>
                                </p:stCondLst>
                                <p:childTnLst>
                                  <p:par>
                                    <p:cTn id="114" presetID="22" presetClass="entr" presetSubtype="2" fill="hold" nodeType="clickEffect">
                                      <p:stCondLst>
                                        <p:cond delay="0"/>
                                      </p:stCondLst>
                                      <p:childTnLst>
                                        <p:set>
                                          <p:cBhvr>
                                            <p:cTn id="115" dur="1" fill="hold">
                                              <p:stCondLst>
                                                <p:cond delay="0"/>
                                              </p:stCondLst>
                                            </p:cTn>
                                            <p:tgtEl>
                                              <p:spTgt spid="69"/>
                                            </p:tgtEl>
                                            <p:attrNameLst>
                                              <p:attrName>style.visibility</p:attrName>
                                            </p:attrNameLst>
                                          </p:cBhvr>
                                          <p:to>
                                            <p:strVal val="visible"/>
                                          </p:to>
                                        </p:set>
                                        <p:animEffect transition="in" filter="wipe(right)">
                                          <p:cBhvr>
                                            <p:cTn id="116" dur="500"/>
                                            <p:tgtEl>
                                              <p:spTgt spid="69"/>
                                            </p:tgtEl>
                                          </p:cBhvr>
                                        </p:animEffect>
                                      </p:childTnLst>
                                    </p:cTn>
                                  </p:par>
                                </p:childTnLst>
                              </p:cTn>
                            </p:par>
                            <p:par>
                              <p:cTn id="117" fill="hold">
                                <p:stCondLst>
                                  <p:cond delay="500"/>
                                </p:stCondLst>
                                <p:childTnLst>
                                  <p:par>
                                    <p:cTn id="118" presetID="10" presetClass="entr" presetSubtype="0" fill="hold" grpId="0" nodeType="afterEffect">
                                      <p:stCondLst>
                                        <p:cond delay="0"/>
                                      </p:stCondLst>
                                      <p:childTnLst>
                                        <p:set>
                                          <p:cBhvr>
                                            <p:cTn id="119" dur="1" fill="hold">
                                              <p:stCondLst>
                                                <p:cond delay="0"/>
                                              </p:stCondLst>
                                            </p:cTn>
                                            <p:tgtEl>
                                              <p:spTgt spid="24"/>
                                            </p:tgtEl>
                                            <p:attrNameLst>
                                              <p:attrName>style.visibility</p:attrName>
                                            </p:attrNameLst>
                                          </p:cBhvr>
                                          <p:to>
                                            <p:strVal val="visible"/>
                                          </p:to>
                                        </p:set>
                                        <p:animEffect transition="in" filter="fade">
                                          <p:cBhvr>
                                            <p:cTn id="120" dur="500"/>
                                            <p:tgtEl>
                                              <p:spTgt spid="24"/>
                                            </p:tgtEl>
                                          </p:cBhvr>
                                        </p:animEffect>
                                      </p:childTnLst>
                                    </p:cTn>
                                  </p:par>
                                </p:childTnLst>
                              </p:cTn>
                            </p:par>
                            <p:par>
                              <p:cTn id="121" fill="hold">
                                <p:stCondLst>
                                  <p:cond delay="1000"/>
                                </p:stCondLst>
                                <p:childTnLst>
                                  <p:par>
                                    <p:cTn id="122" presetID="22" presetClass="entr" presetSubtype="8" fill="hold" grpId="0" nodeType="afterEffect">
                                      <p:stCondLst>
                                        <p:cond delay="0"/>
                                      </p:stCondLst>
                                      <p:childTnLst>
                                        <p:set>
                                          <p:cBhvr>
                                            <p:cTn id="123" dur="1" fill="hold">
                                              <p:stCondLst>
                                                <p:cond delay="0"/>
                                              </p:stCondLst>
                                            </p:cTn>
                                            <p:tgtEl>
                                              <p:spTgt spid="22"/>
                                            </p:tgtEl>
                                            <p:attrNameLst>
                                              <p:attrName>style.visibility</p:attrName>
                                            </p:attrNameLst>
                                          </p:cBhvr>
                                          <p:to>
                                            <p:strVal val="visible"/>
                                          </p:to>
                                        </p:set>
                                        <p:animEffect transition="in" filter="wipe(left)">
                                          <p:cBhvr>
                                            <p:cTn id="124"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7" grpId="0" animBg="1"/>
          <p:bldP spid="5" grpId="0" animBg="1"/>
          <p:bldP spid="11" grpId="0" animBg="1"/>
          <p:bldP spid="12" grpId="0" animBg="1"/>
          <p:bldP spid="18" grpId="0"/>
          <p:bldP spid="19" grpId="0"/>
          <p:bldP spid="22" grpId="0"/>
          <p:bldP spid="24" grpId="0" animBg="1"/>
          <p:bldP spid="31" grpId="0" animBg="1"/>
          <p:bldP spid="47" grpId="0" animBg="1"/>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p:tgtEl>
                                              <p:spTgt spid="4"/>
                                            </p:tgtEl>
                                            <p:attrNameLst>
                                              <p:attrName>ppt_y</p:attrName>
                                            </p:attrNameLst>
                                          </p:cBhvr>
                                          <p:tavLst>
                                            <p:tav tm="0">
                                              <p:val>
                                                <p:strVal val="#ppt_y-#ppt_h*1.125000"/>
                                              </p:val>
                                            </p:tav>
                                            <p:tav tm="100000">
                                              <p:val>
                                                <p:strVal val="#ppt_y"/>
                                              </p:val>
                                            </p:tav>
                                          </p:tavLst>
                                        </p:anim>
                                        <p:animEffect transition="in" filter="wipe(down)">
                                          <p:cBhvr>
                                            <p:cTn id="8" dur="250"/>
                                            <p:tgtEl>
                                              <p:spTgt spid="4"/>
                                            </p:tgtEl>
                                          </p:cBhvr>
                                        </p:animEffect>
                                      </p:childTnLst>
                                    </p:cTn>
                                  </p:par>
                                  <p:par>
                                    <p:cTn id="9" presetID="16" presetClass="entr" presetSubtype="37" fill="hold" grpId="0" nodeType="withEffect">
                                      <p:stCondLst>
                                        <p:cond delay="250"/>
                                      </p:stCondLst>
                                      <p:childTnLst>
                                        <p:set>
                                          <p:cBhvr>
                                            <p:cTn id="10" dur="1" fill="hold">
                                              <p:stCondLst>
                                                <p:cond delay="0"/>
                                              </p:stCondLst>
                                            </p:cTn>
                                            <p:tgtEl>
                                              <p:spTgt spid="3"/>
                                            </p:tgtEl>
                                            <p:attrNameLst>
                                              <p:attrName>style.visibility</p:attrName>
                                            </p:attrNameLst>
                                          </p:cBhvr>
                                          <p:to>
                                            <p:strVal val="visible"/>
                                          </p:to>
                                        </p:set>
                                        <p:animEffect transition="in" filter="barn(outVertical)">
                                          <p:cBhvr>
                                            <p:cTn id="11" dur="250"/>
                                            <p:tgtEl>
                                              <p:spTgt spid="3"/>
                                            </p:tgtEl>
                                          </p:cBhvr>
                                        </p:animEffect>
                                      </p:childTnLst>
                                    </p:cTn>
                                  </p:par>
                                </p:childTnLst>
                              </p:cTn>
                            </p:par>
                            <p:par>
                              <p:cTn id="12" fill="hold">
                                <p:stCondLst>
                                  <p:cond delay="500"/>
                                </p:stCondLst>
                                <p:childTnLst>
                                  <p:par>
                                    <p:cTn id="13" presetID="10" presetClass="entr" presetSubtype="0" fill="hold" nodeType="afterEffect">
                                      <p:stCondLst>
                                        <p:cond delay="0"/>
                                      </p:stCondLst>
                                      <p:childTnLst>
                                        <p:set>
                                          <p:cBhvr>
                                            <p:cTn id="14" dur="1" fill="hold">
                                              <p:stCondLst>
                                                <p:cond delay="0"/>
                                              </p:stCondLst>
                                            </p:cTn>
                                            <p:tgtEl>
                                              <p:spTgt spid="3076"/>
                                            </p:tgtEl>
                                            <p:attrNameLst>
                                              <p:attrName>style.visibility</p:attrName>
                                            </p:attrNameLst>
                                          </p:cBhvr>
                                          <p:to>
                                            <p:strVal val="visible"/>
                                          </p:to>
                                        </p:set>
                                        <p:animEffect transition="in" filter="fade">
                                          <p:cBhvr>
                                            <p:cTn id="15" dur="500"/>
                                            <p:tgtEl>
                                              <p:spTgt spid="307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nodeType="clickEffect">
                                      <p:stCondLst>
                                        <p:cond delay="0"/>
                                      </p:stCondLst>
                                      <p:childTnLst>
                                        <p:animEffect transition="out" filter="fade">
                                          <p:cBhvr>
                                            <p:cTn id="19" dur="500"/>
                                            <p:tgtEl>
                                              <p:spTgt spid="3076"/>
                                            </p:tgtEl>
                                          </p:cBhvr>
                                        </p:animEffect>
                                        <p:set>
                                          <p:cBhvr>
                                            <p:cTn id="20" dur="1" fill="hold">
                                              <p:stCondLst>
                                                <p:cond delay="499"/>
                                              </p:stCondLst>
                                            </p:cTn>
                                            <p:tgtEl>
                                              <p:spTgt spid="3076"/>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2" presetClass="entr" presetSubtype="8"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250"/>
                                            <p:tgtEl>
                                              <p:spTgt spid="7"/>
                                            </p:tgtEl>
                                            <p:attrNameLst>
                                              <p:attrName>ppt_x</p:attrName>
                                            </p:attrNameLst>
                                          </p:cBhvr>
                                          <p:tavLst>
                                            <p:tav tm="0">
                                              <p:val>
                                                <p:strVal val="#ppt_x-#ppt_w*1.125000"/>
                                              </p:val>
                                            </p:tav>
                                            <p:tav tm="100000">
                                              <p:val>
                                                <p:strVal val="#ppt_x"/>
                                              </p:val>
                                            </p:tav>
                                          </p:tavLst>
                                        </p:anim>
                                        <p:animEffect transition="in" filter="wipe(right)">
                                          <p:cBhvr>
                                            <p:cTn id="26" dur="250"/>
                                            <p:tgtEl>
                                              <p:spTgt spid="7"/>
                                            </p:tgtEl>
                                          </p:cBhvr>
                                        </p:animEffect>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077"/>
                                            </p:tgtEl>
                                            <p:attrNameLst>
                                              <p:attrName>style.visibility</p:attrName>
                                            </p:attrNameLst>
                                          </p:cBhvr>
                                          <p:to>
                                            <p:strVal val="visible"/>
                                          </p:to>
                                        </p:set>
                                        <p:anim calcmode="lin" valueType="num">
                                          <p:cBhvr additive="base">
                                            <p:cTn id="31" dur="500" fill="hold"/>
                                            <p:tgtEl>
                                              <p:spTgt spid="3077"/>
                                            </p:tgtEl>
                                            <p:attrNameLst>
                                              <p:attrName>ppt_x</p:attrName>
                                            </p:attrNameLst>
                                          </p:cBhvr>
                                          <p:tavLst>
                                            <p:tav tm="0">
                                              <p:val>
                                                <p:strVal val="#ppt_x"/>
                                              </p:val>
                                            </p:tav>
                                            <p:tav tm="100000">
                                              <p:val>
                                                <p:strVal val="#ppt_x"/>
                                              </p:val>
                                            </p:tav>
                                          </p:tavLst>
                                        </p:anim>
                                        <p:anim calcmode="lin" valueType="num">
                                          <p:cBhvr additive="base">
                                            <p:cTn id="32" dur="500" fill="hold"/>
                                            <p:tgtEl>
                                              <p:spTgt spid="3077"/>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53" presetClass="entr" presetSubtype="16" fill="hold" grpId="0" nodeType="clickEffect">
                                      <p:stCondLst>
                                        <p:cond delay="0"/>
                                      </p:stCondLst>
                                      <p:childTnLst>
                                        <p:set>
                                          <p:cBhvr>
                                            <p:cTn id="36" dur="1" fill="hold">
                                              <p:stCondLst>
                                                <p:cond delay="0"/>
                                              </p:stCondLst>
                                            </p:cTn>
                                            <p:tgtEl>
                                              <p:spTgt spid="5"/>
                                            </p:tgtEl>
                                            <p:attrNameLst>
                                              <p:attrName>style.visibility</p:attrName>
                                            </p:attrNameLst>
                                          </p:cBhvr>
                                          <p:to>
                                            <p:strVal val="visible"/>
                                          </p:to>
                                        </p:set>
                                        <p:anim calcmode="lin" valueType="num">
                                          <p:cBhvr>
                                            <p:cTn id="37" dur="500" fill="hold"/>
                                            <p:tgtEl>
                                              <p:spTgt spid="5"/>
                                            </p:tgtEl>
                                            <p:attrNameLst>
                                              <p:attrName>ppt_w</p:attrName>
                                            </p:attrNameLst>
                                          </p:cBhvr>
                                          <p:tavLst>
                                            <p:tav tm="0">
                                              <p:val>
                                                <p:fltVal val="0"/>
                                              </p:val>
                                            </p:tav>
                                            <p:tav tm="100000">
                                              <p:val>
                                                <p:strVal val="#ppt_w"/>
                                              </p:val>
                                            </p:tav>
                                          </p:tavLst>
                                        </p:anim>
                                        <p:anim calcmode="lin" valueType="num">
                                          <p:cBhvr>
                                            <p:cTn id="38" dur="500" fill="hold"/>
                                            <p:tgtEl>
                                              <p:spTgt spid="5"/>
                                            </p:tgtEl>
                                            <p:attrNameLst>
                                              <p:attrName>ppt_h</p:attrName>
                                            </p:attrNameLst>
                                          </p:cBhvr>
                                          <p:tavLst>
                                            <p:tav tm="0">
                                              <p:val>
                                                <p:fltVal val="0"/>
                                              </p:val>
                                            </p:tav>
                                            <p:tav tm="100000">
                                              <p:val>
                                                <p:strVal val="#ppt_h"/>
                                              </p:val>
                                            </p:tav>
                                          </p:tavLst>
                                        </p:anim>
                                        <p:animEffect transition="in" filter="fade">
                                          <p:cBhvr>
                                            <p:cTn id="39" dur="500"/>
                                            <p:tgtEl>
                                              <p:spTgt spid="5"/>
                                            </p:tgtEl>
                                          </p:cBhvr>
                                        </p:animEffect>
                                      </p:childTnLst>
                                    </p:cTn>
                                  </p:par>
                                  <p:par>
                                    <p:cTn id="40" presetID="53" presetClass="entr" presetSubtype="16" fill="hold" grpId="0" nodeType="withEffect">
                                      <p:stCondLst>
                                        <p:cond delay="250"/>
                                      </p:stCondLst>
                                      <p:childTnLst>
                                        <p:set>
                                          <p:cBhvr>
                                            <p:cTn id="41" dur="1" fill="hold">
                                              <p:stCondLst>
                                                <p:cond delay="0"/>
                                              </p:stCondLst>
                                            </p:cTn>
                                            <p:tgtEl>
                                              <p:spTgt spid="12"/>
                                            </p:tgtEl>
                                            <p:attrNameLst>
                                              <p:attrName>style.visibility</p:attrName>
                                            </p:attrNameLst>
                                          </p:cBhvr>
                                          <p:to>
                                            <p:strVal val="visible"/>
                                          </p:to>
                                        </p:set>
                                        <p:anim calcmode="lin" valueType="num">
                                          <p:cBhvr>
                                            <p:cTn id="42" dur="500" fill="hold"/>
                                            <p:tgtEl>
                                              <p:spTgt spid="12"/>
                                            </p:tgtEl>
                                            <p:attrNameLst>
                                              <p:attrName>ppt_w</p:attrName>
                                            </p:attrNameLst>
                                          </p:cBhvr>
                                          <p:tavLst>
                                            <p:tav tm="0">
                                              <p:val>
                                                <p:fltVal val="0"/>
                                              </p:val>
                                            </p:tav>
                                            <p:tav tm="100000">
                                              <p:val>
                                                <p:strVal val="#ppt_w"/>
                                              </p:val>
                                            </p:tav>
                                          </p:tavLst>
                                        </p:anim>
                                        <p:anim calcmode="lin" valueType="num">
                                          <p:cBhvr>
                                            <p:cTn id="43" dur="500" fill="hold"/>
                                            <p:tgtEl>
                                              <p:spTgt spid="12"/>
                                            </p:tgtEl>
                                            <p:attrNameLst>
                                              <p:attrName>ppt_h</p:attrName>
                                            </p:attrNameLst>
                                          </p:cBhvr>
                                          <p:tavLst>
                                            <p:tav tm="0">
                                              <p:val>
                                                <p:fltVal val="0"/>
                                              </p:val>
                                            </p:tav>
                                            <p:tav tm="100000">
                                              <p:val>
                                                <p:strVal val="#ppt_h"/>
                                              </p:val>
                                            </p:tav>
                                          </p:tavLst>
                                        </p:anim>
                                        <p:animEffect transition="in" filter="fade">
                                          <p:cBhvr>
                                            <p:cTn id="44" dur="500"/>
                                            <p:tgtEl>
                                              <p:spTgt spid="12"/>
                                            </p:tgtEl>
                                          </p:cBhvr>
                                        </p:animEffect>
                                      </p:childTnLst>
                                    </p:cTn>
                                  </p:par>
                                  <p:par>
                                    <p:cTn id="45" presetID="53" presetClass="entr" presetSubtype="16" fill="hold" grpId="0" nodeType="withEffect">
                                      <p:stCondLst>
                                        <p:cond delay="500"/>
                                      </p:stCondLst>
                                      <p:childTnLst>
                                        <p:set>
                                          <p:cBhvr>
                                            <p:cTn id="46" dur="1" fill="hold">
                                              <p:stCondLst>
                                                <p:cond delay="0"/>
                                              </p:stCondLst>
                                            </p:cTn>
                                            <p:tgtEl>
                                              <p:spTgt spid="11"/>
                                            </p:tgtEl>
                                            <p:attrNameLst>
                                              <p:attrName>style.visibility</p:attrName>
                                            </p:attrNameLst>
                                          </p:cBhvr>
                                          <p:to>
                                            <p:strVal val="visible"/>
                                          </p:to>
                                        </p:set>
                                        <p:anim calcmode="lin" valueType="num">
                                          <p:cBhvr>
                                            <p:cTn id="47" dur="500" fill="hold"/>
                                            <p:tgtEl>
                                              <p:spTgt spid="11"/>
                                            </p:tgtEl>
                                            <p:attrNameLst>
                                              <p:attrName>ppt_w</p:attrName>
                                            </p:attrNameLst>
                                          </p:cBhvr>
                                          <p:tavLst>
                                            <p:tav tm="0">
                                              <p:val>
                                                <p:fltVal val="0"/>
                                              </p:val>
                                            </p:tav>
                                            <p:tav tm="100000">
                                              <p:val>
                                                <p:strVal val="#ppt_w"/>
                                              </p:val>
                                            </p:tav>
                                          </p:tavLst>
                                        </p:anim>
                                        <p:anim calcmode="lin" valueType="num">
                                          <p:cBhvr>
                                            <p:cTn id="48" dur="500" fill="hold"/>
                                            <p:tgtEl>
                                              <p:spTgt spid="11"/>
                                            </p:tgtEl>
                                            <p:attrNameLst>
                                              <p:attrName>ppt_h</p:attrName>
                                            </p:attrNameLst>
                                          </p:cBhvr>
                                          <p:tavLst>
                                            <p:tav tm="0">
                                              <p:val>
                                                <p:fltVal val="0"/>
                                              </p:val>
                                            </p:tav>
                                            <p:tav tm="100000">
                                              <p:val>
                                                <p:strVal val="#ppt_h"/>
                                              </p:val>
                                            </p:tav>
                                          </p:tavLst>
                                        </p:anim>
                                        <p:animEffect transition="in" filter="fade">
                                          <p:cBhvr>
                                            <p:cTn id="49" dur="500"/>
                                            <p:tgtEl>
                                              <p:spTgt spid="11"/>
                                            </p:tgtEl>
                                          </p:cBhvr>
                                        </p:animEffect>
                                      </p:childTnLst>
                                    </p:cTn>
                                  </p:par>
                                </p:childTnLst>
                              </p:cTn>
                            </p:par>
                          </p:childTnLst>
                        </p:cTn>
                      </p:par>
                      <p:par>
                        <p:cTn id="50" fill="hold">
                          <p:stCondLst>
                            <p:cond delay="indefinite"/>
                          </p:stCondLst>
                          <p:childTnLst>
                            <p:par>
                              <p:cTn id="51" fill="hold">
                                <p:stCondLst>
                                  <p:cond delay="0"/>
                                </p:stCondLst>
                                <p:childTnLst>
                                  <p:par>
                                    <p:cTn id="52" presetID="42" presetClass="entr" presetSubtype="0" fill="hold" nodeType="clickEffect">
                                      <p:stCondLst>
                                        <p:cond delay="0"/>
                                      </p:stCondLst>
                                      <p:childTnLst>
                                        <p:set>
                                          <p:cBhvr>
                                            <p:cTn id="53" dur="1" fill="hold">
                                              <p:stCondLst>
                                                <p:cond delay="0"/>
                                              </p:stCondLst>
                                            </p:cTn>
                                            <p:tgtEl>
                                              <p:spTgt spid="3079"/>
                                            </p:tgtEl>
                                            <p:attrNameLst>
                                              <p:attrName>style.visibility</p:attrName>
                                            </p:attrNameLst>
                                          </p:cBhvr>
                                          <p:to>
                                            <p:strVal val="visible"/>
                                          </p:to>
                                        </p:set>
                                        <p:animEffect transition="in" filter="fade">
                                          <p:cBhvr>
                                            <p:cTn id="54" dur="1000"/>
                                            <p:tgtEl>
                                              <p:spTgt spid="3079"/>
                                            </p:tgtEl>
                                          </p:cBhvr>
                                        </p:animEffect>
                                        <p:anim calcmode="lin" valueType="num">
                                          <p:cBhvr>
                                            <p:cTn id="55" dur="1000" fill="hold"/>
                                            <p:tgtEl>
                                              <p:spTgt spid="3079"/>
                                            </p:tgtEl>
                                            <p:attrNameLst>
                                              <p:attrName>ppt_x</p:attrName>
                                            </p:attrNameLst>
                                          </p:cBhvr>
                                          <p:tavLst>
                                            <p:tav tm="0">
                                              <p:val>
                                                <p:strVal val="#ppt_x"/>
                                              </p:val>
                                            </p:tav>
                                            <p:tav tm="100000">
                                              <p:val>
                                                <p:strVal val="#ppt_x"/>
                                              </p:val>
                                            </p:tav>
                                          </p:tavLst>
                                        </p:anim>
                                        <p:anim calcmode="lin" valueType="num">
                                          <p:cBhvr>
                                            <p:cTn id="56" dur="1000" fill="hold"/>
                                            <p:tgtEl>
                                              <p:spTgt spid="3079"/>
                                            </p:tgtEl>
                                            <p:attrNameLst>
                                              <p:attrName>ppt_y</p:attrName>
                                            </p:attrNameLst>
                                          </p:cBhvr>
                                          <p:tavLst>
                                            <p:tav tm="0">
                                              <p:val>
                                                <p:strVal val="#ppt_y+.1"/>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2" presetClass="entr" presetSubtype="8" fill="hold" grpId="0" nodeType="clickEffect">
                                      <p:stCondLst>
                                        <p:cond delay="0"/>
                                      </p:stCondLst>
                                      <p:childTnLst>
                                        <p:set>
                                          <p:cBhvr>
                                            <p:cTn id="60" dur="1" fill="hold">
                                              <p:stCondLst>
                                                <p:cond delay="0"/>
                                              </p:stCondLst>
                                            </p:cTn>
                                            <p:tgtEl>
                                              <p:spTgt spid="19"/>
                                            </p:tgtEl>
                                            <p:attrNameLst>
                                              <p:attrName>style.visibility</p:attrName>
                                            </p:attrNameLst>
                                          </p:cBhvr>
                                          <p:to>
                                            <p:strVal val="visible"/>
                                          </p:to>
                                        </p:set>
                                        <p:animEffect transition="in" filter="wipe(left)">
                                          <p:cBhvr>
                                            <p:cTn id="61" dur="500"/>
                                            <p:tgtEl>
                                              <p:spTgt spid="19"/>
                                            </p:tgtEl>
                                          </p:cBhvr>
                                        </p:animEffect>
                                      </p:childTnLst>
                                    </p:cTn>
                                  </p:par>
                                  <p:par>
                                    <p:cTn id="62" presetID="16" presetClass="entr" presetSubtype="37" fill="hold" grpId="0" nodeType="withEffect">
                                      <p:stCondLst>
                                        <p:cond delay="0"/>
                                      </p:stCondLst>
                                      <p:childTnLst>
                                        <p:set>
                                          <p:cBhvr>
                                            <p:cTn id="63" dur="1" fill="hold">
                                              <p:stCondLst>
                                                <p:cond delay="0"/>
                                              </p:stCondLst>
                                            </p:cTn>
                                            <p:tgtEl>
                                              <p:spTgt spid="47"/>
                                            </p:tgtEl>
                                            <p:attrNameLst>
                                              <p:attrName>style.visibility</p:attrName>
                                            </p:attrNameLst>
                                          </p:cBhvr>
                                          <p:to>
                                            <p:strVal val="visible"/>
                                          </p:to>
                                        </p:set>
                                        <p:animEffect transition="in" filter="barn(outVertical)">
                                          <p:cBhvr>
                                            <p:cTn id="64" dur="250"/>
                                            <p:tgtEl>
                                              <p:spTgt spid="47"/>
                                            </p:tgtEl>
                                          </p:cBhvr>
                                        </p:animEffect>
                                      </p:childTnLst>
                                    </p:cTn>
                                  </p:par>
                                </p:childTnLst>
                              </p:cTn>
                            </p:par>
                          </p:childTnLst>
                        </p:cTn>
                      </p:par>
                      <p:par>
                        <p:cTn id="65" fill="hold">
                          <p:stCondLst>
                            <p:cond delay="indefinite"/>
                          </p:stCondLst>
                          <p:childTnLst>
                            <p:par>
                              <p:cTn id="66" fill="hold">
                                <p:stCondLst>
                                  <p:cond delay="0"/>
                                </p:stCondLst>
                                <p:childTnLst>
                                  <p:par>
                                    <p:cTn id="67" presetID="2" presetClass="entr" presetSubtype="4" fill="hold" grpId="0" nodeType="clickEffect">
                                      <p:stCondLst>
                                        <p:cond delay="0"/>
                                      </p:stCondLst>
                                      <p:childTnLst>
                                        <p:set>
                                          <p:cBhvr>
                                            <p:cTn id="68" dur="1" fill="hold">
                                              <p:stCondLst>
                                                <p:cond delay="0"/>
                                              </p:stCondLst>
                                            </p:cTn>
                                            <p:tgtEl>
                                              <p:spTgt spid="31"/>
                                            </p:tgtEl>
                                            <p:attrNameLst>
                                              <p:attrName>style.visibility</p:attrName>
                                            </p:attrNameLst>
                                          </p:cBhvr>
                                          <p:to>
                                            <p:strVal val="visible"/>
                                          </p:to>
                                        </p:set>
                                        <p:anim calcmode="lin" valueType="num">
                                          <p:cBhvr additive="base">
                                            <p:cTn id="69" dur="500" fill="hold"/>
                                            <p:tgtEl>
                                              <p:spTgt spid="31"/>
                                            </p:tgtEl>
                                            <p:attrNameLst>
                                              <p:attrName>ppt_x</p:attrName>
                                            </p:attrNameLst>
                                          </p:cBhvr>
                                          <p:tavLst>
                                            <p:tav tm="0">
                                              <p:val>
                                                <p:strVal val="#ppt_x"/>
                                              </p:val>
                                            </p:tav>
                                            <p:tav tm="100000">
                                              <p:val>
                                                <p:strVal val="#ppt_x"/>
                                              </p:val>
                                            </p:tav>
                                          </p:tavLst>
                                        </p:anim>
                                        <p:anim calcmode="lin" valueType="num">
                                          <p:cBhvr additive="base">
                                            <p:cTn id="70" dur="500" fill="hold"/>
                                            <p:tgtEl>
                                              <p:spTgt spid="31"/>
                                            </p:tgtEl>
                                            <p:attrNameLst>
                                              <p:attrName>ppt_y</p:attrName>
                                            </p:attrNameLst>
                                          </p:cBhvr>
                                          <p:tavLst>
                                            <p:tav tm="0">
                                              <p:val>
                                                <p:strVal val="1+#ppt_h/2"/>
                                              </p:val>
                                            </p:tav>
                                            <p:tav tm="100000">
                                              <p:val>
                                                <p:strVal val="#ppt_y"/>
                                              </p:val>
                                            </p:tav>
                                          </p:tavLst>
                                        </p:anim>
                                      </p:childTnLst>
                                    </p:cTn>
                                  </p:par>
                                  <p:par>
                                    <p:cTn id="71" presetID="22" presetClass="entr" presetSubtype="8" fill="hold" grpId="0" nodeType="withEffect">
                                      <p:stCondLst>
                                        <p:cond delay="0"/>
                                      </p:stCondLst>
                                      <p:childTnLst>
                                        <p:set>
                                          <p:cBhvr>
                                            <p:cTn id="72" dur="1" fill="hold">
                                              <p:stCondLst>
                                                <p:cond delay="0"/>
                                              </p:stCondLst>
                                            </p:cTn>
                                            <p:tgtEl>
                                              <p:spTgt spid="18"/>
                                            </p:tgtEl>
                                            <p:attrNameLst>
                                              <p:attrName>style.visibility</p:attrName>
                                            </p:attrNameLst>
                                          </p:cBhvr>
                                          <p:to>
                                            <p:strVal val="visible"/>
                                          </p:to>
                                        </p:set>
                                        <p:animEffect transition="in" filter="wipe(left)">
                                          <p:cBhvr>
                                            <p:cTn id="73" dur="500"/>
                                            <p:tgtEl>
                                              <p:spTgt spid="18"/>
                                            </p:tgtEl>
                                          </p:cBhvr>
                                        </p:animEffect>
                                      </p:childTnLst>
                                    </p:cTn>
                                  </p:par>
                                </p:childTnLst>
                              </p:cTn>
                            </p:par>
                          </p:childTnLst>
                        </p:cTn>
                      </p:par>
                      <p:par>
                        <p:cTn id="74" fill="hold">
                          <p:stCondLst>
                            <p:cond delay="indefinite"/>
                          </p:stCondLst>
                          <p:childTnLst>
                            <p:par>
                              <p:cTn id="75" fill="hold">
                                <p:stCondLst>
                                  <p:cond delay="0"/>
                                </p:stCondLst>
                                <p:childTnLst>
                                  <p:par>
                                    <p:cTn id="76" presetID="22" presetClass="entr" presetSubtype="8" fill="hold" nodeType="clickEffect">
                                      <p:stCondLst>
                                        <p:cond delay="0"/>
                                      </p:stCondLst>
                                      <p:childTnLst>
                                        <p:set>
                                          <p:cBhvr>
                                            <p:cTn id="77" dur="1" fill="hold">
                                              <p:stCondLst>
                                                <p:cond delay="0"/>
                                              </p:stCondLst>
                                            </p:cTn>
                                            <p:tgtEl>
                                              <p:spTgt spid="38"/>
                                            </p:tgtEl>
                                            <p:attrNameLst>
                                              <p:attrName>style.visibility</p:attrName>
                                            </p:attrNameLst>
                                          </p:cBhvr>
                                          <p:to>
                                            <p:strVal val="visible"/>
                                          </p:to>
                                        </p:set>
                                        <p:animEffect transition="in" filter="wipe(left)">
                                          <p:cBhvr>
                                            <p:cTn id="78" dur="500"/>
                                            <p:tgtEl>
                                              <p:spTgt spid="38"/>
                                            </p:tgtEl>
                                          </p:cBhvr>
                                        </p:animEffect>
                                      </p:childTnLst>
                                    </p:cTn>
                                  </p:par>
                                </p:childTnLst>
                              </p:cTn>
                            </p:par>
                            <p:par>
                              <p:cTn id="79" fill="hold">
                                <p:stCondLst>
                                  <p:cond delay="500"/>
                                </p:stCondLst>
                                <p:childTnLst>
                                  <p:par>
                                    <p:cTn id="80" presetID="22" presetClass="entr" presetSubtype="1" fill="hold" nodeType="afterEffect">
                                      <p:stCondLst>
                                        <p:cond delay="0"/>
                                      </p:stCondLst>
                                      <p:childTnLst>
                                        <p:set>
                                          <p:cBhvr>
                                            <p:cTn id="81" dur="1" fill="hold">
                                              <p:stCondLst>
                                                <p:cond delay="0"/>
                                              </p:stCondLst>
                                            </p:cTn>
                                            <p:tgtEl>
                                              <p:spTgt spid="49"/>
                                            </p:tgtEl>
                                            <p:attrNameLst>
                                              <p:attrName>style.visibility</p:attrName>
                                            </p:attrNameLst>
                                          </p:cBhvr>
                                          <p:to>
                                            <p:strVal val="visible"/>
                                          </p:to>
                                        </p:set>
                                        <p:animEffect transition="in" filter="wipe(up)">
                                          <p:cBhvr>
                                            <p:cTn id="82" dur="500"/>
                                            <p:tgtEl>
                                              <p:spTgt spid="49"/>
                                            </p:tgtEl>
                                          </p:cBhvr>
                                        </p:animEffect>
                                      </p:childTnLst>
                                    </p:cTn>
                                  </p:par>
                                </p:childTnLst>
                              </p:cTn>
                            </p:par>
                            <p:par>
                              <p:cTn id="83" fill="hold">
                                <p:stCondLst>
                                  <p:cond delay="1000"/>
                                </p:stCondLst>
                                <p:childTnLst>
                                  <p:par>
                                    <p:cTn id="84" presetID="22" presetClass="entr" presetSubtype="8" fill="hold" nodeType="afterEffect">
                                      <p:stCondLst>
                                        <p:cond delay="0"/>
                                      </p:stCondLst>
                                      <p:childTnLst>
                                        <p:set>
                                          <p:cBhvr>
                                            <p:cTn id="85" dur="1" fill="hold">
                                              <p:stCondLst>
                                                <p:cond delay="0"/>
                                              </p:stCondLst>
                                            </p:cTn>
                                            <p:tgtEl>
                                              <p:spTgt spid="41"/>
                                            </p:tgtEl>
                                            <p:attrNameLst>
                                              <p:attrName>style.visibility</p:attrName>
                                            </p:attrNameLst>
                                          </p:cBhvr>
                                          <p:to>
                                            <p:strVal val="visible"/>
                                          </p:to>
                                        </p:set>
                                        <p:animEffect transition="in" filter="wipe(left)">
                                          <p:cBhvr>
                                            <p:cTn id="86" dur="500"/>
                                            <p:tgtEl>
                                              <p:spTgt spid="41"/>
                                            </p:tgtEl>
                                          </p:cBhvr>
                                        </p:animEffect>
                                      </p:childTnLst>
                                    </p:cTn>
                                  </p:par>
                                </p:childTnLst>
                              </p:cTn>
                            </p:par>
                            <p:par>
                              <p:cTn id="87" fill="hold">
                                <p:stCondLst>
                                  <p:cond delay="1500"/>
                                </p:stCondLst>
                                <p:childTnLst>
                                  <p:par>
                                    <p:cTn id="88" presetID="22" presetClass="entr" presetSubtype="1" fill="hold" nodeType="afterEffect">
                                      <p:stCondLst>
                                        <p:cond delay="0"/>
                                      </p:stCondLst>
                                      <p:childTnLst>
                                        <p:set>
                                          <p:cBhvr>
                                            <p:cTn id="89" dur="1" fill="hold">
                                              <p:stCondLst>
                                                <p:cond delay="0"/>
                                              </p:stCondLst>
                                            </p:cTn>
                                            <p:tgtEl>
                                              <p:spTgt spid="48"/>
                                            </p:tgtEl>
                                            <p:attrNameLst>
                                              <p:attrName>style.visibility</p:attrName>
                                            </p:attrNameLst>
                                          </p:cBhvr>
                                          <p:to>
                                            <p:strVal val="visible"/>
                                          </p:to>
                                        </p:set>
                                        <p:animEffect transition="in" filter="wipe(up)">
                                          <p:cBhvr>
                                            <p:cTn id="90" dur="500"/>
                                            <p:tgtEl>
                                              <p:spTgt spid="48"/>
                                            </p:tgtEl>
                                          </p:cBhvr>
                                        </p:animEffect>
                                      </p:childTnLst>
                                    </p:cTn>
                                  </p:par>
                                </p:childTnLst>
                              </p:cTn>
                            </p:par>
                            <p:par>
                              <p:cTn id="91" fill="hold">
                                <p:stCondLst>
                                  <p:cond delay="2000"/>
                                </p:stCondLst>
                                <p:childTnLst>
                                  <p:par>
                                    <p:cTn id="92" presetID="22" presetClass="entr" presetSubtype="8" fill="hold" nodeType="afterEffect">
                                      <p:stCondLst>
                                        <p:cond delay="0"/>
                                      </p:stCondLst>
                                      <p:childTnLst>
                                        <p:set>
                                          <p:cBhvr>
                                            <p:cTn id="93" dur="1" fill="hold">
                                              <p:stCondLst>
                                                <p:cond delay="0"/>
                                              </p:stCondLst>
                                            </p:cTn>
                                            <p:tgtEl>
                                              <p:spTgt spid="43"/>
                                            </p:tgtEl>
                                            <p:attrNameLst>
                                              <p:attrName>style.visibility</p:attrName>
                                            </p:attrNameLst>
                                          </p:cBhvr>
                                          <p:to>
                                            <p:strVal val="visible"/>
                                          </p:to>
                                        </p:set>
                                        <p:animEffect transition="in" filter="wipe(left)">
                                          <p:cBhvr>
                                            <p:cTn id="94" dur="500"/>
                                            <p:tgtEl>
                                              <p:spTgt spid="43"/>
                                            </p:tgtEl>
                                          </p:cBhvr>
                                        </p:animEffect>
                                      </p:childTnLst>
                                    </p:cTn>
                                  </p:par>
                                </p:childTnLst>
                              </p:cTn>
                            </p:par>
                            <p:par>
                              <p:cTn id="95" fill="hold">
                                <p:stCondLst>
                                  <p:cond delay="2500"/>
                                </p:stCondLst>
                                <p:childTnLst>
                                  <p:par>
                                    <p:cTn id="96" presetID="22" presetClass="entr" presetSubtype="1" fill="hold" nodeType="afterEffect">
                                      <p:stCondLst>
                                        <p:cond delay="0"/>
                                      </p:stCondLst>
                                      <p:childTnLst>
                                        <p:set>
                                          <p:cBhvr>
                                            <p:cTn id="97" dur="1" fill="hold">
                                              <p:stCondLst>
                                                <p:cond delay="0"/>
                                              </p:stCondLst>
                                            </p:cTn>
                                            <p:tgtEl>
                                              <p:spTgt spid="37"/>
                                            </p:tgtEl>
                                            <p:attrNameLst>
                                              <p:attrName>style.visibility</p:attrName>
                                            </p:attrNameLst>
                                          </p:cBhvr>
                                          <p:to>
                                            <p:strVal val="visible"/>
                                          </p:to>
                                        </p:set>
                                        <p:animEffect transition="in" filter="wipe(up)">
                                          <p:cBhvr>
                                            <p:cTn id="98" dur="500"/>
                                            <p:tgtEl>
                                              <p:spTgt spid="37"/>
                                            </p:tgtEl>
                                          </p:cBhvr>
                                        </p:animEffect>
                                      </p:childTnLst>
                                    </p:cTn>
                                  </p:par>
                                </p:childTnLst>
                              </p:cTn>
                            </p:par>
                            <p:par>
                              <p:cTn id="99" fill="hold">
                                <p:stCondLst>
                                  <p:cond delay="3000"/>
                                </p:stCondLst>
                                <p:childTnLst>
                                  <p:par>
                                    <p:cTn id="100" presetID="22" presetClass="entr" presetSubtype="8" fill="hold" nodeType="afterEffect">
                                      <p:stCondLst>
                                        <p:cond delay="0"/>
                                      </p:stCondLst>
                                      <p:childTnLst>
                                        <p:set>
                                          <p:cBhvr>
                                            <p:cTn id="101" dur="1" fill="hold">
                                              <p:stCondLst>
                                                <p:cond delay="0"/>
                                              </p:stCondLst>
                                            </p:cTn>
                                            <p:tgtEl>
                                              <p:spTgt spid="45"/>
                                            </p:tgtEl>
                                            <p:attrNameLst>
                                              <p:attrName>style.visibility</p:attrName>
                                            </p:attrNameLst>
                                          </p:cBhvr>
                                          <p:to>
                                            <p:strVal val="visible"/>
                                          </p:to>
                                        </p:set>
                                        <p:animEffect transition="in" filter="wipe(left)">
                                          <p:cBhvr>
                                            <p:cTn id="102" dur="500"/>
                                            <p:tgtEl>
                                              <p:spTgt spid="45"/>
                                            </p:tgtEl>
                                          </p:cBhvr>
                                        </p:animEffect>
                                      </p:childTnLst>
                                    </p:cTn>
                                  </p:par>
                                  <p:par>
                                    <p:cTn id="103" presetID="10" presetClass="exit" presetSubtype="0" fill="hold" nodeType="withEffect">
                                      <p:stCondLst>
                                        <p:cond delay="500"/>
                                      </p:stCondLst>
                                      <p:childTnLst>
                                        <p:animEffect transition="out" filter="fade">
                                          <p:cBhvr>
                                            <p:cTn id="104" dur="1500"/>
                                            <p:tgtEl>
                                              <p:spTgt spid="49"/>
                                            </p:tgtEl>
                                          </p:cBhvr>
                                        </p:animEffect>
                                        <p:set>
                                          <p:cBhvr>
                                            <p:cTn id="105" dur="1" fill="hold">
                                              <p:stCondLst>
                                                <p:cond delay="1499"/>
                                              </p:stCondLst>
                                            </p:cTn>
                                            <p:tgtEl>
                                              <p:spTgt spid="49"/>
                                            </p:tgtEl>
                                            <p:attrNameLst>
                                              <p:attrName>style.visibility</p:attrName>
                                            </p:attrNameLst>
                                          </p:cBhvr>
                                          <p:to>
                                            <p:strVal val="hidden"/>
                                          </p:to>
                                        </p:set>
                                      </p:childTnLst>
                                    </p:cTn>
                                  </p:par>
                                  <p:par>
                                    <p:cTn id="106" presetID="10" presetClass="exit" presetSubtype="0" fill="hold" nodeType="withEffect">
                                      <p:stCondLst>
                                        <p:cond delay="500"/>
                                      </p:stCondLst>
                                      <p:childTnLst>
                                        <p:animEffect transition="out" filter="fade">
                                          <p:cBhvr>
                                            <p:cTn id="107" dur="1500"/>
                                            <p:tgtEl>
                                              <p:spTgt spid="48"/>
                                            </p:tgtEl>
                                          </p:cBhvr>
                                        </p:animEffect>
                                        <p:set>
                                          <p:cBhvr>
                                            <p:cTn id="108" dur="1" fill="hold">
                                              <p:stCondLst>
                                                <p:cond delay="1499"/>
                                              </p:stCondLst>
                                            </p:cTn>
                                            <p:tgtEl>
                                              <p:spTgt spid="48"/>
                                            </p:tgtEl>
                                            <p:attrNameLst>
                                              <p:attrName>style.visibility</p:attrName>
                                            </p:attrNameLst>
                                          </p:cBhvr>
                                          <p:to>
                                            <p:strVal val="hidden"/>
                                          </p:to>
                                        </p:set>
                                      </p:childTnLst>
                                    </p:cTn>
                                  </p:par>
                                  <p:par>
                                    <p:cTn id="109" presetID="10" presetClass="exit" presetSubtype="0" fill="hold" nodeType="withEffect">
                                      <p:stCondLst>
                                        <p:cond delay="500"/>
                                      </p:stCondLst>
                                      <p:childTnLst>
                                        <p:animEffect transition="out" filter="fade">
                                          <p:cBhvr>
                                            <p:cTn id="110" dur="1500"/>
                                            <p:tgtEl>
                                              <p:spTgt spid="37"/>
                                            </p:tgtEl>
                                          </p:cBhvr>
                                        </p:animEffect>
                                        <p:set>
                                          <p:cBhvr>
                                            <p:cTn id="111" dur="1" fill="hold">
                                              <p:stCondLst>
                                                <p:cond delay="1499"/>
                                              </p:stCondLst>
                                            </p:cTn>
                                            <p:tgtEl>
                                              <p:spTgt spid="37"/>
                                            </p:tgtEl>
                                            <p:attrNameLst>
                                              <p:attrName>style.visibility</p:attrName>
                                            </p:attrNameLst>
                                          </p:cBhvr>
                                          <p:to>
                                            <p:strVal val="hidden"/>
                                          </p:to>
                                        </p:set>
                                      </p:childTnLst>
                                    </p:cTn>
                                  </p:par>
                                </p:childTnLst>
                              </p:cTn>
                            </p:par>
                          </p:childTnLst>
                        </p:cTn>
                      </p:par>
                      <p:par>
                        <p:cTn id="112" fill="hold">
                          <p:stCondLst>
                            <p:cond delay="indefinite"/>
                          </p:stCondLst>
                          <p:childTnLst>
                            <p:par>
                              <p:cTn id="113" fill="hold">
                                <p:stCondLst>
                                  <p:cond delay="0"/>
                                </p:stCondLst>
                                <p:childTnLst>
                                  <p:par>
                                    <p:cTn id="114" presetID="22" presetClass="entr" presetSubtype="2" fill="hold" nodeType="clickEffect">
                                      <p:stCondLst>
                                        <p:cond delay="0"/>
                                      </p:stCondLst>
                                      <p:childTnLst>
                                        <p:set>
                                          <p:cBhvr>
                                            <p:cTn id="115" dur="1" fill="hold">
                                              <p:stCondLst>
                                                <p:cond delay="0"/>
                                              </p:stCondLst>
                                            </p:cTn>
                                            <p:tgtEl>
                                              <p:spTgt spid="69"/>
                                            </p:tgtEl>
                                            <p:attrNameLst>
                                              <p:attrName>style.visibility</p:attrName>
                                            </p:attrNameLst>
                                          </p:cBhvr>
                                          <p:to>
                                            <p:strVal val="visible"/>
                                          </p:to>
                                        </p:set>
                                        <p:animEffect transition="in" filter="wipe(right)">
                                          <p:cBhvr>
                                            <p:cTn id="116" dur="500"/>
                                            <p:tgtEl>
                                              <p:spTgt spid="69"/>
                                            </p:tgtEl>
                                          </p:cBhvr>
                                        </p:animEffect>
                                      </p:childTnLst>
                                    </p:cTn>
                                  </p:par>
                                </p:childTnLst>
                              </p:cTn>
                            </p:par>
                            <p:par>
                              <p:cTn id="117" fill="hold">
                                <p:stCondLst>
                                  <p:cond delay="500"/>
                                </p:stCondLst>
                                <p:childTnLst>
                                  <p:par>
                                    <p:cTn id="118" presetID="10" presetClass="entr" presetSubtype="0" fill="hold" grpId="0" nodeType="afterEffect">
                                      <p:stCondLst>
                                        <p:cond delay="0"/>
                                      </p:stCondLst>
                                      <p:childTnLst>
                                        <p:set>
                                          <p:cBhvr>
                                            <p:cTn id="119" dur="1" fill="hold">
                                              <p:stCondLst>
                                                <p:cond delay="0"/>
                                              </p:stCondLst>
                                            </p:cTn>
                                            <p:tgtEl>
                                              <p:spTgt spid="24"/>
                                            </p:tgtEl>
                                            <p:attrNameLst>
                                              <p:attrName>style.visibility</p:attrName>
                                            </p:attrNameLst>
                                          </p:cBhvr>
                                          <p:to>
                                            <p:strVal val="visible"/>
                                          </p:to>
                                        </p:set>
                                        <p:animEffect transition="in" filter="fade">
                                          <p:cBhvr>
                                            <p:cTn id="120" dur="500"/>
                                            <p:tgtEl>
                                              <p:spTgt spid="24"/>
                                            </p:tgtEl>
                                          </p:cBhvr>
                                        </p:animEffect>
                                      </p:childTnLst>
                                    </p:cTn>
                                  </p:par>
                                </p:childTnLst>
                              </p:cTn>
                            </p:par>
                            <p:par>
                              <p:cTn id="121" fill="hold">
                                <p:stCondLst>
                                  <p:cond delay="1000"/>
                                </p:stCondLst>
                                <p:childTnLst>
                                  <p:par>
                                    <p:cTn id="122" presetID="22" presetClass="entr" presetSubtype="8" fill="hold" grpId="0" nodeType="afterEffect">
                                      <p:stCondLst>
                                        <p:cond delay="0"/>
                                      </p:stCondLst>
                                      <p:childTnLst>
                                        <p:set>
                                          <p:cBhvr>
                                            <p:cTn id="123" dur="1" fill="hold">
                                              <p:stCondLst>
                                                <p:cond delay="0"/>
                                              </p:stCondLst>
                                            </p:cTn>
                                            <p:tgtEl>
                                              <p:spTgt spid="22"/>
                                            </p:tgtEl>
                                            <p:attrNameLst>
                                              <p:attrName>style.visibility</p:attrName>
                                            </p:attrNameLst>
                                          </p:cBhvr>
                                          <p:to>
                                            <p:strVal val="visible"/>
                                          </p:to>
                                        </p:set>
                                        <p:animEffect transition="in" filter="wipe(left)">
                                          <p:cBhvr>
                                            <p:cTn id="124"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7" grpId="0" animBg="1"/>
          <p:bldP spid="5" grpId="0" animBg="1"/>
          <p:bldP spid="11" grpId="0" animBg="1"/>
          <p:bldP spid="12" grpId="0" animBg="1"/>
          <p:bldP spid="18" grpId="0"/>
          <p:bldP spid="19" grpId="0"/>
          <p:bldP spid="22" grpId="0"/>
          <p:bldP spid="24" grpId="0" animBg="1"/>
          <p:bldP spid="31" grpId="0" animBg="1"/>
          <p:bldP spid="47" grpId="0" animBg="1"/>
        </p:bldLst>
      </p:timing>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 name="Picture 2" descr="C:\Users\200313\Desktop\gradient-linear-grey-black-1920x1080-c2-2f4f4f-000000-a-150-.jpg"/>
          <p:cNvPicPr>
            <a:picLocks noChangeArrowheads="1"/>
          </p:cNvPicPr>
          <p:nvPr/>
        </p:nvPicPr>
        <p:blipFill rotWithShape="1">
          <a:blip r:embed="rId3">
            <a:extLst>
              <a:ext uri="{28A0092B-C50C-407E-A947-70E740481C1C}">
                <a14:useLocalDpi xmlns:a14="http://schemas.microsoft.com/office/drawing/2010/main" val="0"/>
              </a:ext>
            </a:extLst>
          </a:blip>
          <a:srcRect b="4259"/>
          <a:stretch/>
        </p:blipFill>
        <p:spPr bwMode="auto">
          <a:xfrm>
            <a:off x="0" y="-2286"/>
            <a:ext cx="9144000" cy="5148072"/>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243840" y="225805"/>
            <a:ext cx="2859132" cy="401321"/>
          </a:xfrm>
          <a:prstGeom prst="rect">
            <a:avLst/>
          </a:prstGeom>
          <a:noFill/>
          <a:ln w="19050">
            <a:gradFill flip="none" rotWithShape="1">
              <a:gsLst>
                <a:gs pos="0">
                  <a:schemeClr val="bg1"/>
                </a:gs>
                <a:gs pos="75000">
                  <a:schemeClr val="bg1">
                    <a:alpha val="0"/>
                  </a:schemeClr>
                </a:gs>
              </a:gsLst>
              <a:lin ang="0" scaled="1"/>
              <a:tileRect/>
            </a:gra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000" b="1" dirty="0" smtClean="0">
                <a:solidFill>
                  <a:prstClr val="white"/>
                </a:solidFill>
                <a:effectLst>
                  <a:outerShdw blurRad="38100" dist="38100" dir="2700000" algn="tl">
                    <a:srgbClr val="000000">
                      <a:alpha val="43137"/>
                    </a:srgbClr>
                  </a:outerShdw>
                </a:effectLst>
                <a:latin typeface="Tw Cen MT" panose="020B0602020104020603" pitchFamily="34" charset="0"/>
                <a:cs typeface="Aharoni" panose="02010803020104030203" pitchFamily="2" charset="-79"/>
              </a:rPr>
              <a:t>SCATTERING OF LIGHT</a:t>
            </a:r>
            <a:endParaRPr lang="en-IN" sz="2000" b="1" dirty="0">
              <a:solidFill>
                <a:prstClr val="white"/>
              </a:solidFill>
              <a:effectLst>
                <a:outerShdw blurRad="38100" dist="38100" dir="2700000" algn="tl">
                  <a:srgbClr val="000000">
                    <a:alpha val="43137"/>
                  </a:srgbClr>
                </a:outerShdw>
              </a:effectLst>
              <a:latin typeface="Tw Cen MT" panose="020B0602020104020603" pitchFamily="34" charset="0"/>
              <a:cs typeface="Aharoni" panose="02010803020104030203" pitchFamily="2" charset="-79"/>
            </a:endParaRPr>
          </a:p>
        </p:txBody>
      </p:sp>
      <p:sp>
        <p:nvSpPr>
          <p:cNvPr id="7" name="Rectangle 6"/>
          <p:cNvSpPr/>
          <p:nvPr/>
        </p:nvSpPr>
        <p:spPr>
          <a:xfrm>
            <a:off x="228600" y="4212600"/>
            <a:ext cx="3955508" cy="308714"/>
          </a:xfrm>
          <a:prstGeom prst="rect">
            <a:avLst/>
          </a:prstGeom>
          <a:solidFill>
            <a:srgbClr val="C00000"/>
          </a:solidFill>
          <a:ln w="19050">
            <a:solidFill>
              <a:schemeClr val="bg1"/>
            </a:solidFill>
          </a:ln>
          <a:scene3d>
            <a:camera prst="perspectiveRelaxedModerately"/>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nvGrpSpPr>
          <p:cNvPr id="8" name="Group 7"/>
          <p:cNvGrpSpPr/>
          <p:nvPr/>
        </p:nvGrpSpPr>
        <p:grpSpPr>
          <a:xfrm>
            <a:off x="787697" y="3444376"/>
            <a:ext cx="666293" cy="806214"/>
            <a:chOff x="2483768" y="2067694"/>
            <a:chExt cx="1728192" cy="1728192"/>
          </a:xfrm>
        </p:grpSpPr>
        <p:cxnSp>
          <p:nvCxnSpPr>
            <p:cNvPr id="9" name="Straight Connector 8"/>
            <p:cNvCxnSpPr/>
            <p:nvPr/>
          </p:nvCxnSpPr>
          <p:spPr>
            <a:xfrm>
              <a:off x="2483768" y="2067694"/>
              <a:ext cx="1728192" cy="1728192"/>
            </a:xfrm>
            <a:prstGeom prst="line">
              <a:avLst/>
            </a:prstGeom>
            <a:ln w="28575">
              <a:solidFill>
                <a:srgbClr val="FFFF00"/>
              </a:solidFill>
            </a:ln>
          </p:spPr>
          <p:style>
            <a:lnRef idx="1">
              <a:schemeClr val="accent1"/>
            </a:lnRef>
            <a:fillRef idx="0">
              <a:schemeClr val="accent1"/>
            </a:fillRef>
            <a:effectRef idx="0">
              <a:schemeClr val="accent1"/>
            </a:effectRef>
            <a:fontRef idx="minor">
              <a:schemeClr val="tx1"/>
            </a:fontRef>
          </p:style>
        </p:cxnSp>
        <p:sp>
          <p:nvSpPr>
            <p:cNvPr id="10" name="Isosceles Triangle 9"/>
            <p:cNvSpPr/>
            <p:nvPr/>
          </p:nvSpPr>
          <p:spPr>
            <a:xfrm rot="8316386">
              <a:off x="3174165" y="2805162"/>
              <a:ext cx="261390" cy="153908"/>
            </a:xfrm>
            <a:prstGeom prst="triangl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grpSp>
        <p:nvGrpSpPr>
          <p:cNvPr id="11" name="Group 10"/>
          <p:cNvGrpSpPr/>
          <p:nvPr/>
        </p:nvGrpSpPr>
        <p:grpSpPr>
          <a:xfrm>
            <a:off x="1362253" y="3236472"/>
            <a:ext cx="832866" cy="1007768"/>
            <a:chOff x="2915816" y="1635646"/>
            <a:chExt cx="2160240" cy="2160240"/>
          </a:xfrm>
        </p:grpSpPr>
        <p:cxnSp>
          <p:nvCxnSpPr>
            <p:cNvPr id="12" name="Straight Connector 11"/>
            <p:cNvCxnSpPr/>
            <p:nvPr/>
          </p:nvCxnSpPr>
          <p:spPr>
            <a:xfrm>
              <a:off x="2915816" y="1635646"/>
              <a:ext cx="2160240" cy="2160240"/>
            </a:xfrm>
            <a:prstGeom prst="line">
              <a:avLst/>
            </a:prstGeom>
            <a:ln w="28575">
              <a:solidFill>
                <a:srgbClr val="FFFF00"/>
              </a:solidFill>
            </a:ln>
          </p:spPr>
          <p:style>
            <a:lnRef idx="1">
              <a:schemeClr val="accent1"/>
            </a:lnRef>
            <a:fillRef idx="0">
              <a:schemeClr val="accent1"/>
            </a:fillRef>
            <a:effectRef idx="0">
              <a:schemeClr val="accent1"/>
            </a:effectRef>
            <a:fontRef idx="minor">
              <a:schemeClr val="tx1"/>
            </a:fontRef>
          </p:style>
        </p:cxnSp>
        <p:sp>
          <p:nvSpPr>
            <p:cNvPr id="13" name="Isosceles Triangle 12"/>
            <p:cNvSpPr/>
            <p:nvPr/>
          </p:nvSpPr>
          <p:spPr>
            <a:xfrm rot="7956386">
              <a:off x="3597530" y="2336102"/>
              <a:ext cx="216024" cy="186228"/>
            </a:xfrm>
            <a:prstGeom prst="triangl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grpSp>
        <p:nvGrpSpPr>
          <p:cNvPr id="14" name="Group 13"/>
          <p:cNvGrpSpPr/>
          <p:nvPr/>
        </p:nvGrpSpPr>
        <p:grpSpPr>
          <a:xfrm>
            <a:off x="1937085" y="3061690"/>
            <a:ext cx="977405" cy="1182660"/>
            <a:chOff x="3405014" y="1260748"/>
            <a:chExt cx="2535138" cy="2535138"/>
          </a:xfrm>
        </p:grpSpPr>
        <p:cxnSp>
          <p:nvCxnSpPr>
            <p:cNvPr id="15" name="Straight Connector 14"/>
            <p:cNvCxnSpPr/>
            <p:nvPr/>
          </p:nvCxnSpPr>
          <p:spPr>
            <a:xfrm>
              <a:off x="3405014" y="1260748"/>
              <a:ext cx="2535138" cy="2535138"/>
            </a:xfrm>
            <a:prstGeom prst="line">
              <a:avLst/>
            </a:prstGeom>
            <a:ln w="28575">
              <a:solidFill>
                <a:srgbClr val="FFFF00"/>
              </a:solidFill>
            </a:ln>
          </p:spPr>
          <p:style>
            <a:lnRef idx="1">
              <a:schemeClr val="accent1"/>
            </a:lnRef>
            <a:fillRef idx="0">
              <a:schemeClr val="accent1"/>
            </a:fillRef>
            <a:effectRef idx="0">
              <a:schemeClr val="accent1"/>
            </a:effectRef>
            <a:fontRef idx="minor">
              <a:schemeClr val="tx1"/>
            </a:fontRef>
          </p:style>
        </p:cxnSp>
        <p:sp>
          <p:nvSpPr>
            <p:cNvPr id="16" name="Isosceles Triangle 15"/>
            <p:cNvSpPr/>
            <p:nvPr/>
          </p:nvSpPr>
          <p:spPr>
            <a:xfrm rot="7956386">
              <a:off x="4029577" y="1902572"/>
              <a:ext cx="216024" cy="186228"/>
            </a:xfrm>
            <a:prstGeom prst="triangl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grpSp>
        <p:nvGrpSpPr>
          <p:cNvPr id="17" name="Group 16"/>
          <p:cNvGrpSpPr/>
          <p:nvPr/>
        </p:nvGrpSpPr>
        <p:grpSpPr>
          <a:xfrm>
            <a:off x="2908140" y="3236266"/>
            <a:ext cx="832866" cy="1007768"/>
            <a:chOff x="5926881" y="1634059"/>
            <a:chExt cx="2160240" cy="2160240"/>
          </a:xfrm>
        </p:grpSpPr>
        <p:cxnSp>
          <p:nvCxnSpPr>
            <p:cNvPr id="18" name="Straight Connector 17"/>
            <p:cNvCxnSpPr/>
            <p:nvPr/>
          </p:nvCxnSpPr>
          <p:spPr>
            <a:xfrm flipH="1">
              <a:off x="5926881" y="1634059"/>
              <a:ext cx="2160240" cy="2160240"/>
            </a:xfrm>
            <a:prstGeom prst="line">
              <a:avLst/>
            </a:prstGeom>
            <a:ln w="28575">
              <a:solidFill>
                <a:srgbClr val="FF00FF"/>
              </a:solidFill>
            </a:ln>
          </p:spPr>
          <p:style>
            <a:lnRef idx="1">
              <a:schemeClr val="accent1"/>
            </a:lnRef>
            <a:fillRef idx="0">
              <a:schemeClr val="accent1"/>
            </a:fillRef>
            <a:effectRef idx="0">
              <a:schemeClr val="accent1"/>
            </a:effectRef>
            <a:fontRef idx="minor">
              <a:schemeClr val="tx1"/>
            </a:fontRef>
          </p:style>
        </p:cxnSp>
        <p:sp>
          <p:nvSpPr>
            <p:cNvPr id="19" name="Isosceles Triangle 18"/>
            <p:cNvSpPr/>
            <p:nvPr/>
          </p:nvSpPr>
          <p:spPr>
            <a:xfrm rot="2556386">
              <a:off x="7002348" y="2524161"/>
              <a:ext cx="216024" cy="186228"/>
            </a:xfrm>
            <a:prstGeom prst="triangle">
              <a:avLst/>
            </a:prstGeom>
            <a:solidFill>
              <a:srgbClr val="FF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grpSp>
        <p:nvGrpSpPr>
          <p:cNvPr id="20" name="Group 19"/>
          <p:cNvGrpSpPr/>
          <p:nvPr/>
        </p:nvGrpSpPr>
        <p:grpSpPr>
          <a:xfrm>
            <a:off x="2206824" y="3051986"/>
            <a:ext cx="976795" cy="1181921"/>
            <a:chOff x="5062785" y="1260748"/>
            <a:chExt cx="2533551" cy="2533551"/>
          </a:xfrm>
        </p:grpSpPr>
        <p:cxnSp>
          <p:nvCxnSpPr>
            <p:cNvPr id="21" name="Straight Connector 20"/>
            <p:cNvCxnSpPr/>
            <p:nvPr/>
          </p:nvCxnSpPr>
          <p:spPr>
            <a:xfrm flipH="1">
              <a:off x="5062785" y="1260748"/>
              <a:ext cx="2533551" cy="2533551"/>
            </a:xfrm>
            <a:prstGeom prst="line">
              <a:avLst/>
            </a:prstGeom>
            <a:ln w="28575">
              <a:solidFill>
                <a:srgbClr val="FF00FF"/>
              </a:solidFill>
            </a:ln>
          </p:spPr>
          <p:style>
            <a:lnRef idx="1">
              <a:schemeClr val="accent1"/>
            </a:lnRef>
            <a:fillRef idx="0">
              <a:schemeClr val="accent1"/>
            </a:fillRef>
            <a:effectRef idx="0">
              <a:schemeClr val="accent1"/>
            </a:effectRef>
            <a:fontRef idx="minor">
              <a:schemeClr val="tx1"/>
            </a:fontRef>
          </p:style>
        </p:cxnSp>
        <p:sp>
          <p:nvSpPr>
            <p:cNvPr id="22" name="Isosceles Triangle 21"/>
            <p:cNvSpPr/>
            <p:nvPr/>
          </p:nvSpPr>
          <p:spPr>
            <a:xfrm rot="2556386">
              <a:off x="6549449" y="2111126"/>
              <a:ext cx="216024" cy="186228"/>
            </a:xfrm>
            <a:prstGeom prst="triangle">
              <a:avLst/>
            </a:prstGeom>
            <a:solidFill>
              <a:srgbClr val="FF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grpSp>
        <p:nvGrpSpPr>
          <p:cNvPr id="23" name="Group 22"/>
          <p:cNvGrpSpPr/>
          <p:nvPr/>
        </p:nvGrpSpPr>
        <p:grpSpPr>
          <a:xfrm>
            <a:off x="1464042" y="2907522"/>
            <a:ext cx="1109876" cy="1342950"/>
            <a:chOff x="4198690" y="915566"/>
            <a:chExt cx="2878732" cy="2878733"/>
          </a:xfrm>
        </p:grpSpPr>
        <p:cxnSp>
          <p:nvCxnSpPr>
            <p:cNvPr id="24" name="Straight Connector 23"/>
            <p:cNvCxnSpPr/>
            <p:nvPr/>
          </p:nvCxnSpPr>
          <p:spPr>
            <a:xfrm flipH="1">
              <a:off x="4198690" y="915566"/>
              <a:ext cx="2878732" cy="2878733"/>
            </a:xfrm>
            <a:prstGeom prst="line">
              <a:avLst/>
            </a:prstGeom>
            <a:ln w="28575">
              <a:solidFill>
                <a:srgbClr val="FF00FF"/>
              </a:solidFill>
            </a:ln>
          </p:spPr>
          <p:style>
            <a:lnRef idx="1">
              <a:schemeClr val="accent1"/>
            </a:lnRef>
            <a:fillRef idx="0">
              <a:schemeClr val="accent1"/>
            </a:fillRef>
            <a:effectRef idx="0">
              <a:schemeClr val="accent1"/>
            </a:effectRef>
            <a:fontRef idx="minor">
              <a:schemeClr val="tx1"/>
            </a:fontRef>
          </p:style>
        </p:cxnSp>
        <p:sp>
          <p:nvSpPr>
            <p:cNvPr id="25" name="Isosceles Triangle 24"/>
            <p:cNvSpPr/>
            <p:nvPr/>
          </p:nvSpPr>
          <p:spPr>
            <a:xfrm rot="2556386">
              <a:off x="6115919" y="1679080"/>
              <a:ext cx="216024" cy="186228"/>
            </a:xfrm>
            <a:prstGeom prst="triangle">
              <a:avLst/>
            </a:prstGeom>
            <a:solidFill>
              <a:srgbClr val="FF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cxnSp>
        <p:nvCxnSpPr>
          <p:cNvPr id="26" name="Straight Connector 25"/>
          <p:cNvCxnSpPr/>
          <p:nvPr/>
        </p:nvCxnSpPr>
        <p:spPr>
          <a:xfrm>
            <a:off x="1460340" y="3733800"/>
            <a:ext cx="0" cy="903003"/>
          </a:xfrm>
          <a:prstGeom prst="line">
            <a:avLst/>
          </a:prstGeom>
          <a:ln w="28575">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2206354" y="3733800"/>
            <a:ext cx="0" cy="903003"/>
          </a:xfrm>
          <a:prstGeom prst="line">
            <a:avLst/>
          </a:prstGeom>
          <a:ln w="28575">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2908140" y="3733800"/>
            <a:ext cx="0" cy="903003"/>
          </a:xfrm>
          <a:prstGeom prst="line">
            <a:avLst/>
          </a:prstGeom>
          <a:ln w="28575">
            <a:solidFill>
              <a:schemeClr val="bg1"/>
            </a:solidFill>
            <a:prstDash val="sysDash"/>
          </a:ln>
        </p:spPr>
        <p:style>
          <a:lnRef idx="1">
            <a:schemeClr val="accent1"/>
          </a:lnRef>
          <a:fillRef idx="0">
            <a:schemeClr val="accent1"/>
          </a:fillRef>
          <a:effectRef idx="0">
            <a:schemeClr val="accent1"/>
          </a:effectRef>
          <a:fontRef idx="minor">
            <a:schemeClr val="tx1"/>
          </a:fontRef>
        </p:style>
      </p:cxnSp>
      <p:sp>
        <p:nvSpPr>
          <p:cNvPr id="29" name="Arc 28"/>
          <p:cNvSpPr/>
          <p:nvPr/>
        </p:nvSpPr>
        <p:spPr>
          <a:xfrm rot="17388546">
            <a:off x="1332028" y="4067873"/>
            <a:ext cx="182880" cy="182880"/>
          </a:xfrm>
          <a:prstGeom prst="arc">
            <a:avLst>
              <a:gd name="adj1" fmla="val 16682528"/>
              <a:gd name="adj2" fmla="val 0"/>
            </a:avLst>
          </a:prstGeom>
          <a:ln w="28575">
            <a:solidFill>
              <a:srgbClr val="FFFF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prstClr val="black"/>
              </a:solidFill>
            </a:endParaRPr>
          </a:p>
        </p:txBody>
      </p:sp>
      <p:sp>
        <p:nvSpPr>
          <p:cNvPr id="30" name="Arc 29"/>
          <p:cNvSpPr/>
          <p:nvPr/>
        </p:nvSpPr>
        <p:spPr>
          <a:xfrm rot="4558421" flipH="1">
            <a:off x="1384316" y="4070945"/>
            <a:ext cx="182880" cy="182880"/>
          </a:xfrm>
          <a:prstGeom prst="arc">
            <a:avLst>
              <a:gd name="adj1" fmla="val 16463575"/>
              <a:gd name="adj2" fmla="val 0"/>
            </a:avLst>
          </a:prstGeom>
          <a:ln w="28575">
            <a:solidFill>
              <a:srgbClr val="FFFF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prstClr val="black"/>
              </a:solidFill>
            </a:endParaRPr>
          </a:p>
        </p:txBody>
      </p:sp>
      <p:sp>
        <p:nvSpPr>
          <p:cNvPr id="31" name="TextBox 30"/>
          <p:cNvSpPr txBox="1"/>
          <p:nvPr/>
        </p:nvSpPr>
        <p:spPr>
          <a:xfrm>
            <a:off x="1146562" y="3637919"/>
            <a:ext cx="320921" cy="369332"/>
          </a:xfrm>
          <a:prstGeom prst="rect">
            <a:avLst/>
          </a:prstGeom>
          <a:noFill/>
          <a:effectLst>
            <a:softEdge rad="63500"/>
          </a:effectLst>
        </p:spPr>
        <p:txBody>
          <a:bodyPr wrap="none" rtlCol="0">
            <a:spAutoFit/>
          </a:bodyPr>
          <a:lstStyle/>
          <a:p>
            <a:pPr algn="ctr"/>
            <a:r>
              <a:rPr lang="en-US" dirty="0" smtClean="0">
                <a:solidFill>
                  <a:prstClr val="white"/>
                </a:solidFill>
                <a:effectLst>
                  <a:outerShdw blurRad="38100" dist="38100" dir="2700000" algn="tl">
                    <a:srgbClr val="000000">
                      <a:alpha val="43137"/>
                    </a:srgbClr>
                  </a:outerShdw>
                </a:effectLst>
                <a:latin typeface="Tw Cen MT" panose="020B0602020104020603" pitchFamily="34" charset="0"/>
              </a:rPr>
              <a:t>i</a:t>
            </a:r>
            <a:r>
              <a:rPr lang="en-US" baseline="-25000" dirty="0" smtClean="0">
                <a:solidFill>
                  <a:prstClr val="white"/>
                </a:solidFill>
                <a:effectLst>
                  <a:outerShdw blurRad="38100" dist="38100" dir="2700000" algn="tl">
                    <a:srgbClr val="000000">
                      <a:alpha val="43137"/>
                    </a:srgbClr>
                  </a:outerShdw>
                </a:effectLst>
                <a:latin typeface="Tw Cen MT" panose="020B0602020104020603" pitchFamily="34" charset="0"/>
              </a:rPr>
              <a:t>1</a:t>
            </a:r>
            <a:endParaRPr lang="en-US" baseline="-25000" dirty="0">
              <a:solidFill>
                <a:prstClr val="white"/>
              </a:solidFill>
              <a:effectLst>
                <a:outerShdw blurRad="38100" dist="38100" dir="2700000" algn="tl">
                  <a:srgbClr val="000000">
                    <a:alpha val="43137"/>
                  </a:srgbClr>
                </a:outerShdw>
              </a:effectLst>
              <a:latin typeface="Tw Cen MT" panose="020B0602020104020603" pitchFamily="34" charset="0"/>
            </a:endParaRPr>
          </a:p>
        </p:txBody>
      </p:sp>
      <p:sp>
        <p:nvSpPr>
          <p:cNvPr id="32" name="TextBox 31"/>
          <p:cNvSpPr txBox="1"/>
          <p:nvPr/>
        </p:nvSpPr>
        <p:spPr>
          <a:xfrm>
            <a:off x="1418492" y="3637919"/>
            <a:ext cx="346570" cy="369332"/>
          </a:xfrm>
          <a:prstGeom prst="rect">
            <a:avLst/>
          </a:prstGeom>
          <a:noFill/>
          <a:effectLst>
            <a:softEdge rad="63500"/>
          </a:effectLst>
        </p:spPr>
        <p:txBody>
          <a:bodyPr wrap="none" rtlCol="0">
            <a:spAutoFit/>
          </a:bodyPr>
          <a:lstStyle/>
          <a:p>
            <a:pPr algn="ctr"/>
            <a:r>
              <a:rPr lang="en-US" dirty="0" smtClean="0">
                <a:solidFill>
                  <a:prstClr val="white"/>
                </a:solidFill>
                <a:effectLst>
                  <a:outerShdw blurRad="38100" dist="38100" dir="2700000" algn="tl">
                    <a:srgbClr val="000000">
                      <a:alpha val="43137"/>
                    </a:srgbClr>
                  </a:outerShdw>
                </a:effectLst>
                <a:latin typeface="Tw Cen MT" panose="020B0602020104020603" pitchFamily="34" charset="0"/>
              </a:rPr>
              <a:t>r</a:t>
            </a:r>
            <a:r>
              <a:rPr lang="en-US" baseline="-25000" dirty="0" smtClean="0">
                <a:solidFill>
                  <a:prstClr val="white"/>
                </a:solidFill>
                <a:effectLst>
                  <a:outerShdw blurRad="38100" dist="38100" dir="2700000" algn="tl">
                    <a:srgbClr val="000000">
                      <a:alpha val="43137"/>
                    </a:srgbClr>
                  </a:outerShdw>
                </a:effectLst>
                <a:latin typeface="Tw Cen MT" panose="020B0602020104020603" pitchFamily="34" charset="0"/>
              </a:rPr>
              <a:t>1</a:t>
            </a:r>
            <a:endParaRPr lang="en-US" baseline="-25000" dirty="0">
              <a:solidFill>
                <a:prstClr val="white"/>
              </a:solidFill>
              <a:effectLst>
                <a:outerShdw blurRad="38100" dist="38100" dir="2700000" algn="tl">
                  <a:srgbClr val="000000">
                    <a:alpha val="43137"/>
                  </a:srgbClr>
                </a:outerShdw>
              </a:effectLst>
              <a:latin typeface="Tw Cen MT" panose="020B0602020104020603" pitchFamily="34" charset="0"/>
            </a:endParaRPr>
          </a:p>
        </p:txBody>
      </p:sp>
      <p:sp>
        <p:nvSpPr>
          <p:cNvPr id="33" name="Arc 32"/>
          <p:cNvSpPr/>
          <p:nvPr/>
        </p:nvSpPr>
        <p:spPr>
          <a:xfrm rot="17388546">
            <a:off x="2071603" y="4048365"/>
            <a:ext cx="182880" cy="182880"/>
          </a:xfrm>
          <a:prstGeom prst="arc">
            <a:avLst>
              <a:gd name="adj1" fmla="val 16682528"/>
              <a:gd name="adj2" fmla="val 0"/>
            </a:avLst>
          </a:prstGeom>
          <a:ln w="28575">
            <a:solidFill>
              <a:srgbClr val="FFFF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prstClr val="black"/>
              </a:solidFill>
            </a:endParaRPr>
          </a:p>
        </p:txBody>
      </p:sp>
      <p:sp>
        <p:nvSpPr>
          <p:cNvPr id="34" name="Arc 33"/>
          <p:cNvSpPr/>
          <p:nvPr/>
        </p:nvSpPr>
        <p:spPr>
          <a:xfrm rot="4211454" flipH="1">
            <a:off x="2150189" y="4047680"/>
            <a:ext cx="182880" cy="182880"/>
          </a:xfrm>
          <a:prstGeom prst="arc">
            <a:avLst>
              <a:gd name="adj1" fmla="val 16463575"/>
              <a:gd name="adj2" fmla="val 0"/>
            </a:avLst>
          </a:prstGeom>
          <a:ln w="28575">
            <a:solidFill>
              <a:srgbClr val="FFFF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prstClr val="black"/>
              </a:solidFill>
            </a:endParaRPr>
          </a:p>
        </p:txBody>
      </p:sp>
      <p:sp>
        <p:nvSpPr>
          <p:cNvPr id="35" name="TextBox 34"/>
          <p:cNvSpPr txBox="1"/>
          <p:nvPr/>
        </p:nvSpPr>
        <p:spPr>
          <a:xfrm>
            <a:off x="1914365" y="3637919"/>
            <a:ext cx="325731" cy="369332"/>
          </a:xfrm>
          <a:prstGeom prst="rect">
            <a:avLst/>
          </a:prstGeom>
          <a:noFill/>
          <a:effectLst>
            <a:softEdge rad="63500"/>
          </a:effectLst>
        </p:spPr>
        <p:txBody>
          <a:bodyPr wrap="none" rtlCol="0">
            <a:spAutoFit/>
          </a:bodyPr>
          <a:lstStyle/>
          <a:p>
            <a:pPr algn="ctr"/>
            <a:r>
              <a:rPr lang="en-US" dirty="0" smtClean="0">
                <a:solidFill>
                  <a:prstClr val="white"/>
                </a:solidFill>
                <a:effectLst>
                  <a:outerShdw blurRad="38100" dist="38100" dir="2700000" algn="tl">
                    <a:srgbClr val="000000">
                      <a:alpha val="43137"/>
                    </a:srgbClr>
                  </a:outerShdw>
                </a:effectLst>
                <a:latin typeface="Tw Cen MT" panose="020B0602020104020603" pitchFamily="34" charset="0"/>
              </a:rPr>
              <a:t>i</a:t>
            </a:r>
            <a:r>
              <a:rPr lang="en-US" baseline="-25000" dirty="0" smtClean="0">
                <a:solidFill>
                  <a:prstClr val="white"/>
                </a:solidFill>
                <a:effectLst>
                  <a:outerShdw blurRad="38100" dist="38100" dir="2700000" algn="tl">
                    <a:srgbClr val="000000">
                      <a:alpha val="43137"/>
                    </a:srgbClr>
                  </a:outerShdw>
                </a:effectLst>
                <a:latin typeface="Tw Cen MT" panose="020B0602020104020603" pitchFamily="34" charset="0"/>
              </a:rPr>
              <a:t>2</a:t>
            </a:r>
            <a:endParaRPr lang="en-US" baseline="-25000" dirty="0">
              <a:solidFill>
                <a:prstClr val="white"/>
              </a:solidFill>
              <a:effectLst>
                <a:outerShdw blurRad="38100" dist="38100" dir="2700000" algn="tl">
                  <a:srgbClr val="000000">
                    <a:alpha val="43137"/>
                  </a:srgbClr>
                </a:outerShdw>
              </a:effectLst>
              <a:latin typeface="Tw Cen MT" panose="020B0602020104020603" pitchFamily="34" charset="0"/>
            </a:endParaRPr>
          </a:p>
        </p:txBody>
      </p:sp>
      <p:sp>
        <p:nvSpPr>
          <p:cNvPr id="36" name="TextBox 35"/>
          <p:cNvSpPr txBox="1"/>
          <p:nvPr/>
        </p:nvSpPr>
        <p:spPr>
          <a:xfrm>
            <a:off x="2165815" y="3622677"/>
            <a:ext cx="346570" cy="369332"/>
          </a:xfrm>
          <a:prstGeom prst="rect">
            <a:avLst/>
          </a:prstGeom>
          <a:noFill/>
          <a:effectLst>
            <a:softEdge rad="63500"/>
          </a:effectLst>
        </p:spPr>
        <p:txBody>
          <a:bodyPr wrap="none" rtlCol="0">
            <a:spAutoFit/>
          </a:bodyPr>
          <a:lstStyle/>
          <a:p>
            <a:pPr algn="ctr"/>
            <a:r>
              <a:rPr lang="en-US" dirty="0" smtClean="0">
                <a:solidFill>
                  <a:prstClr val="white"/>
                </a:solidFill>
                <a:effectLst>
                  <a:outerShdw blurRad="38100" dist="38100" dir="2700000" algn="tl">
                    <a:srgbClr val="000000">
                      <a:alpha val="43137"/>
                    </a:srgbClr>
                  </a:outerShdw>
                </a:effectLst>
                <a:latin typeface="Tw Cen MT" panose="020B0602020104020603" pitchFamily="34" charset="0"/>
              </a:rPr>
              <a:t>r</a:t>
            </a:r>
            <a:r>
              <a:rPr lang="en-US" baseline="-25000" dirty="0" smtClean="0">
                <a:solidFill>
                  <a:prstClr val="white"/>
                </a:solidFill>
                <a:effectLst>
                  <a:outerShdw blurRad="38100" dist="38100" dir="2700000" algn="tl">
                    <a:srgbClr val="000000">
                      <a:alpha val="43137"/>
                    </a:srgbClr>
                  </a:outerShdw>
                </a:effectLst>
                <a:latin typeface="Tw Cen MT" panose="020B0602020104020603" pitchFamily="34" charset="0"/>
              </a:rPr>
              <a:t>2</a:t>
            </a:r>
            <a:endParaRPr lang="en-US" baseline="-25000" dirty="0">
              <a:solidFill>
                <a:prstClr val="white"/>
              </a:solidFill>
              <a:effectLst>
                <a:outerShdw blurRad="38100" dist="38100" dir="2700000" algn="tl">
                  <a:srgbClr val="000000">
                    <a:alpha val="43137"/>
                  </a:srgbClr>
                </a:outerShdw>
              </a:effectLst>
              <a:latin typeface="Tw Cen MT" panose="020B0602020104020603" pitchFamily="34" charset="0"/>
            </a:endParaRPr>
          </a:p>
        </p:txBody>
      </p:sp>
      <p:sp>
        <p:nvSpPr>
          <p:cNvPr id="37" name="Arc 36"/>
          <p:cNvSpPr/>
          <p:nvPr/>
        </p:nvSpPr>
        <p:spPr>
          <a:xfrm rot="17388546">
            <a:off x="2797585" y="4064804"/>
            <a:ext cx="182880" cy="182880"/>
          </a:xfrm>
          <a:prstGeom prst="arc">
            <a:avLst>
              <a:gd name="adj1" fmla="val 16682528"/>
              <a:gd name="adj2" fmla="val 0"/>
            </a:avLst>
          </a:prstGeom>
          <a:ln w="28575">
            <a:solidFill>
              <a:srgbClr val="FFFF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prstClr val="black"/>
              </a:solidFill>
            </a:endParaRPr>
          </a:p>
        </p:txBody>
      </p:sp>
      <p:sp>
        <p:nvSpPr>
          <p:cNvPr id="38" name="Arc 37"/>
          <p:cNvSpPr/>
          <p:nvPr/>
        </p:nvSpPr>
        <p:spPr>
          <a:xfrm rot="4211454" flipH="1">
            <a:off x="2837692" y="4047581"/>
            <a:ext cx="182880" cy="182880"/>
          </a:xfrm>
          <a:prstGeom prst="arc">
            <a:avLst>
              <a:gd name="adj1" fmla="val 16463575"/>
              <a:gd name="adj2" fmla="val 0"/>
            </a:avLst>
          </a:prstGeom>
          <a:ln w="28575">
            <a:solidFill>
              <a:srgbClr val="FFFF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prstClr val="black"/>
              </a:solidFill>
            </a:endParaRPr>
          </a:p>
        </p:txBody>
      </p:sp>
      <p:sp>
        <p:nvSpPr>
          <p:cNvPr id="39" name="TextBox 38"/>
          <p:cNvSpPr txBox="1"/>
          <p:nvPr/>
        </p:nvSpPr>
        <p:spPr>
          <a:xfrm>
            <a:off x="2642190" y="3622677"/>
            <a:ext cx="320921" cy="369332"/>
          </a:xfrm>
          <a:prstGeom prst="rect">
            <a:avLst/>
          </a:prstGeom>
          <a:noFill/>
          <a:effectLst>
            <a:softEdge rad="63500"/>
          </a:effectLst>
        </p:spPr>
        <p:txBody>
          <a:bodyPr wrap="none" rtlCol="0">
            <a:spAutoFit/>
          </a:bodyPr>
          <a:lstStyle/>
          <a:p>
            <a:pPr algn="ctr"/>
            <a:r>
              <a:rPr lang="en-US" dirty="0" smtClean="0">
                <a:solidFill>
                  <a:prstClr val="white"/>
                </a:solidFill>
                <a:effectLst>
                  <a:outerShdw blurRad="38100" dist="38100" dir="2700000" algn="tl">
                    <a:srgbClr val="000000">
                      <a:alpha val="43137"/>
                    </a:srgbClr>
                  </a:outerShdw>
                </a:effectLst>
                <a:latin typeface="Tw Cen MT" panose="020B0602020104020603" pitchFamily="34" charset="0"/>
              </a:rPr>
              <a:t>i</a:t>
            </a:r>
            <a:r>
              <a:rPr lang="en-US" baseline="-25000" dirty="0" smtClean="0">
                <a:solidFill>
                  <a:prstClr val="white"/>
                </a:solidFill>
                <a:effectLst>
                  <a:outerShdw blurRad="38100" dist="38100" dir="2700000" algn="tl">
                    <a:srgbClr val="000000">
                      <a:alpha val="43137"/>
                    </a:srgbClr>
                  </a:outerShdw>
                </a:effectLst>
                <a:latin typeface="Tw Cen MT" panose="020B0602020104020603" pitchFamily="34" charset="0"/>
              </a:rPr>
              <a:t>3</a:t>
            </a:r>
            <a:endParaRPr lang="en-US" baseline="-25000" dirty="0">
              <a:solidFill>
                <a:prstClr val="white"/>
              </a:solidFill>
              <a:effectLst>
                <a:outerShdw blurRad="38100" dist="38100" dir="2700000" algn="tl">
                  <a:srgbClr val="000000">
                    <a:alpha val="43137"/>
                  </a:srgbClr>
                </a:outerShdw>
              </a:effectLst>
              <a:latin typeface="Tw Cen MT" panose="020B0602020104020603" pitchFamily="34" charset="0"/>
            </a:endParaRPr>
          </a:p>
        </p:txBody>
      </p:sp>
      <p:sp>
        <p:nvSpPr>
          <p:cNvPr id="40" name="TextBox 39"/>
          <p:cNvSpPr txBox="1"/>
          <p:nvPr/>
        </p:nvSpPr>
        <p:spPr>
          <a:xfrm>
            <a:off x="2896081" y="3622677"/>
            <a:ext cx="346570" cy="369332"/>
          </a:xfrm>
          <a:prstGeom prst="rect">
            <a:avLst/>
          </a:prstGeom>
          <a:noFill/>
          <a:effectLst>
            <a:softEdge rad="63500"/>
          </a:effectLst>
        </p:spPr>
        <p:txBody>
          <a:bodyPr wrap="none" rtlCol="0">
            <a:spAutoFit/>
          </a:bodyPr>
          <a:lstStyle/>
          <a:p>
            <a:pPr algn="ctr"/>
            <a:r>
              <a:rPr lang="en-US" dirty="0" smtClean="0">
                <a:solidFill>
                  <a:prstClr val="white"/>
                </a:solidFill>
                <a:effectLst>
                  <a:outerShdw blurRad="38100" dist="38100" dir="2700000" algn="tl">
                    <a:srgbClr val="000000">
                      <a:alpha val="43137"/>
                    </a:srgbClr>
                  </a:outerShdw>
                </a:effectLst>
                <a:latin typeface="Tw Cen MT" panose="020B0602020104020603" pitchFamily="34" charset="0"/>
              </a:rPr>
              <a:t>r</a:t>
            </a:r>
            <a:r>
              <a:rPr lang="en-US" baseline="-25000" dirty="0" smtClean="0">
                <a:solidFill>
                  <a:prstClr val="white"/>
                </a:solidFill>
                <a:effectLst>
                  <a:outerShdw blurRad="38100" dist="38100" dir="2700000" algn="tl">
                    <a:srgbClr val="000000">
                      <a:alpha val="43137"/>
                    </a:srgbClr>
                  </a:outerShdw>
                </a:effectLst>
                <a:latin typeface="Tw Cen MT" panose="020B0602020104020603" pitchFamily="34" charset="0"/>
              </a:rPr>
              <a:t>3</a:t>
            </a:r>
            <a:endParaRPr lang="en-US" baseline="-25000" dirty="0">
              <a:solidFill>
                <a:prstClr val="white"/>
              </a:solidFill>
              <a:effectLst>
                <a:outerShdw blurRad="38100" dist="38100" dir="2700000" algn="tl">
                  <a:srgbClr val="000000">
                    <a:alpha val="43137"/>
                  </a:srgbClr>
                </a:outerShdw>
              </a:effectLst>
              <a:latin typeface="Tw Cen MT" panose="020B0602020104020603" pitchFamily="34" charset="0"/>
            </a:endParaRPr>
          </a:p>
        </p:txBody>
      </p:sp>
      <p:sp>
        <p:nvSpPr>
          <p:cNvPr id="41" name="TextBox 40"/>
          <p:cNvSpPr txBox="1"/>
          <p:nvPr/>
        </p:nvSpPr>
        <p:spPr>
          <a:xfrm>
            <a:off x="281877" y="2851931"/>
            <a:ext cx="1284326" cy="400110"/>
          </a:xfrm>
          <a:prstGeom prst="rect">
            <a:avLst/>
          </a:prstGeom>
          <a:noFill/>
          <a:effectLst>
            <a:softEdge rad="63500"/>
          </a:effectLst>
        </p:spPr>
        <p:txBody>
          <a:bodyPr wrap="none" rtlCol="0">
            <a:spAutoFit/>
          </a:bodyPr>
          <a:lstStyle/>
          <a:p>
            <a:pPr algn="ctr"/>
            <a:r>
              <a:rPr lang="en-US" sz="2000" dirty="0">
                <a:solidFill>
                  <a:prstClr val="white"/>
                </a:solidFill>
                <a:effectLst>
                  <a:outerShdw blurRad="38100" dist="38100" dir="2700000" algn="tl">
                    <a:srgbClr val="000000">
                      <a:alpha val="43137"/>
                    </a:srgbClr>
                  </a:outerShdw>
                </a:effectLst>
                <a:latin typeface="Tw Cen MT" panose="020B0602020104020603" pitchFamily="34" charset="0"/>
              </a:rPr>
              <a:t>i</a:t>
            </a:r>
            <a:r>
              <a:rPr lang="en-US" sz="2000" baseline="-25000" dirty="0" smtClean="0">
                <a:solidFill>
                  <a:prstClr val="white"/>
                </a:solidFill>
                <a:effectLst>
                  <a:outerShdw blurRad="38100" dist="38100" dir="2700000" algn="tl">
                    <a:srgbClr val="000000">
                      <a:alpha val="43137"/>
                    </a:srgbClr>
                  </a:outerShdw>
                </a:effectLst>
                <a:latin typeface="Tw Cen MT" panose="020B0602020104020603" pitchFamily="34" charset="0"/>
              </a:rPr>
              <a:t>1 </a:t>
            </a:r>
            <a:r>
              <a:rPr lang="en-US" sz="2000" dirty="0" smtClean="0">
                <a:solidFill>
                  <a:prstClr val="white"/>
                </a:solidFill>
                <a:effectLst>
                  <a:outerShdw blurRad="38100" dist="38100" dir="2700000" algn="tl">
                    <a:srgbClr val="000000">
                      <a:alpha val="43137"/>
                    </a:srgbClr>
                  </a:outerShdw>
                </a:effectLst>
                <a:latin typeface="Tw Cen MT" panose="020B0602020104020603" pitchFamily="34" charset="0"/>
              </a:rPr>
              <a:t>= i</a:t>
            </a:r>
            <a:r>
              <a:rPr lang="en-US" sz="2000" baseline="-25000" dirty="0" smtClean="0">
                <a:solidFill>
                  <a:prstClr val="white"/>
                </a:solidFill>
                <a:effectLst>
                  <a:outerShdw blurRad="38100" dist="38100" dir="2700000" algn="tl">
                    <a:srgbClr val="000000">
                      <a:alpha val="43137"/>
                    </a:srgbClr>
                  </a:outerShdw>
                </a:effectLst>
                <a:latin typeface="Tw Cen MT" panose="020B0602020104020603" pitchFamily="34" charset="0"/>
              </a:rPr>
              <a:t>2 </a:t>
            </a:r>
            <a:r>
              <a:rPr lang="en-US" sz="2000" dirty="0">
                <a:solidFill>
                  <a:prstClr val="white"/>
                </a:solidFill>
                <a:effectLst>
                  <a:outerShdw blurRad="38100" dist="38100" dir="2700000" algn="tl">
                    <a:srgbClr val="000000">
                      <a:alpha val="43137"/>
                    </a:srgbClr>
                  </a:outerShdw>
                </a:effectLst>
                <a:latin typeface="Tw Cen MT" panose="020B0602020104020603" pitchFamily="34" charset="0"/>
              </a:rPr>
              <a:t>= </a:t>
            </a:r>
            <a:r>
              <a:rPr lang="en-US" sz="2000" dirty="0" smtClean="0">
                <a:solidFill>
                  <a:prstClr val="white"/>
                </a:solidFill>
                <a:effectLst>
                  <a:outerShdw blurRad="38100" dist="38100" dir="2700000" algn="tl">
                    <a:srgbClr val="000000">
                      <a:alpha val="43137"/>
                    </a:srgbClr>
                  </a:outerShdw>
                </a:effectLst>
                <a:latin typeface="Tw Cen MT" panose="020B0602020104020603" pitchFamily="34" charset="0"/>
              </a:rPr>
              <a:t>i</a:t>
            </a:r>
            <a:r>
              <a:rPr lang="en-US" sz="2000" baseline="-25000" dirty="0" smtClean="0">
                <a:solidFill>
                  <a:prstClr val="white"/>
                </a:solidFill>
                <a:effectLst>
                  <a:outerShdw blurRad="38100" dist="38100" dir="2700000" algn="tl">
                    <a:srgbClr val="000000">
                      <a:alpha val="43137"/>
                    </a:srgbClr>
                  </a:outerShdw>
                </a:effectLst>
                <a:latin typeface="Tw Cen MT" panose="020B0602020104020603" pitchFamily="34" charset="0"/>
              </a:rPr>
              <a:t>3</a:t>
            </a:r>
            <a:r>
              <a:rPr lang="en-US" sz="2000" dirty="0" smtClean="0">
                <a:solidFill>
                  <a:prstClr val="white"/>
                </a:solidFill>
                <a:effectLst>
                  <a:outerShdw blurRad="38100" dist="38100" dir="2700000" algn="tl">
                    <a:srgbClr val="000000">
                      <a:alpha val="43137"/>
                    </a:srgbClr>
                  </a:outerShdw>
                </a:effectLst>
                <a:latin typeface="Tw Cen MT" panose="020B0602020104020603" pitchFamily="34" charset="0"/>
              </a:rPr>
              <a:t> </a:t>
            </a:r>
            <a:endParaRPr lang="en-US" sz="2000" baseline="-25000" dirty="0">
              <a:solidFill>
                <a:prstClr val="white"/>
              </a:solidFill>
              <a:effectLst>
                <a:outerShdw blurRad="38100" dist="38100" dir="2700000" algn="tl">
                  <a:srgbClr val="000000">
                    <a:alpha val="43137"/>
                  </a:srgbClr>
                </a:outerShdw>
              </a:effectLst>
              <a:latin typeface="Tw Cen MT" panose="020B0602020104020603" pitchFamily="34" charset="0"/>
            </a:endParaRPr>
          </a:p>
        </p:txBody>
      </p:sp>
      <p:sp>
        <p:nvSpPr>
          <p:cNvPr id="42" name="TextBox 41"/>
          <p:cNvSpPr txBox="1"/>
          <p:nvPr/>
        </p:nvSpPr>
        <p:spPr>
          <a:xfrm>
            <a:off x="905359" y="2414885"/>
            <a:ext cx="700833" cy="461665"/>
          </a:xfrm>
          <a:prstGeom prst="rect">
            <a:avLst/>
          </a:prstGeom>
          <a:noFill/>
          <a:effectLst>
            <a:softEdge rad="63500"/>
          </a:effectLst>
        </p:spPr>
        <p:txBody>
          <a:bodyPr wrap="none" rtlCol="0">
            <a:spAutoFit/>
          </a:bodyPr>
          <a:lstStyle/>
          <a:p>
            <a:pPr algn="ctr"/>
            <a:r>
              <a:rPr lang="en-US" sz="2400" b="1" dirty="0" err="1" smtClean="0">
                <a:solidFill>
                  <a:prstClr val="white"/>
                </a:solidFill>
                <a:effectLst>
                  <a:outerShdw blurRad="38100" dist="38100" dir="2700000" algn="tl">
                    <a:srgbClr val="000000">
                      <a:alpha val="43137"/>
                    </a:srgbClr>
                  </a:outerShdw>
                </a:effectLst>
                <a:latin typeface="Tw Cen MT" panose="020B0602020104020603" pitchFamily="34" charset="0"/>
              </a:rPr>
              <a:t>i</a:t>
            </a:r>
            <a:r>
              <a:rPr lang="en-US" sz="2400" b="1" baseline="-25000" dirty="0" smtClean="0">
                <a:solidFill>
                  <a:prstClr val="white"/>
                </a:solidFill>
                <a:effectLst>
                  <a:outerShdw blurRad="38100" dist="38100" dir="2700000" algn="tl">
                    <a:srgbClr val="000000">
                      <a:alpha val="43137"/>
                    </a:srgbClr>
                  </a:outerShdw>
                </a:effectLst>
                <a:latin typeface="Tw Cen MT" panose="020B0602020104020603" pitchFamily="34" charset="0"/>
              </a:rPr>
              <a:t> </a:t>
            </a:r>
            <a:r>
              <a:rPr lang="en-US" sz="2400" b="1" dirty="0" smtClean="0">
                <a:solidFill>
                  <a:prstClr val="white"/>
                </a:solidFill>
                <a:effectLst>
                  <a:outerShdw blurRad="38100" dist="38100" dir="2700000" algn="tl">
                    <a:srgbClr val="000000">
                      <a:alpha val="43137"/>
                    </a:srgbClr>
                  </a:outerShdw>
                </a:effectLst>
                <a:latin typeface="Tw Cen MT" panose="020B0602020104020603" pitchFamily="34" charset="0"/>
              </a:rPr>
              <a:t>= r</a:t>
            </a:r>
            <a:endParaRPr lang="en-US" sz="2400" b="1" baseline="-25000" dirty="0">
              <a:solidFill>
                <a:prstClr val="white"/>
              </a:solidFill>
              <a:effectLst>
                <a:outerShdw blurRad="38100" dist="38100" dir="2700000" algn="tl">
                  <a:srgbClr val="000000">
                    <a:alpha val="43137"/>
                  </a:srgbClr>
                </a:outerShdw>
              </a:effectLst>
              <a:latin typeface="Tw Cen MT" panose="020B0602020104020603" pitchFamily="34" charset="0"/>
            </a:endParaRPr>
          </a:p>
        </p:txBody>
      </p:sp>
      <p:sp>
        <p:nvSpPr>
          <p:cNvPr id="43" name="TextBox 42"/>
          <p:cNvSpPr txBox="1"/>
          <p:nvPr/>
        </p:nvSpPr>
        <p:spPr>
          <a:xfrm>
            <a:off x="2835307" y="2670210"/>
            <a:ext cx="1370888" cy="400110"/>
          </a:xfrm>
          <a:prstGeom prst="rect">
            <a:avLst/>
          </a:prstGeom>
          <a:noFill/>
          <a:effectLst>
            <a:softEdge rad="63500"/>
          </a:effectLst>
        </p:spPr>
        <p:txBody>
          <a:bodyPr wrap="none" rtlCol="0">
            <a:spAutoFit/>
          </a:bodyPr>
          <a:lstStyle/>
          <a:p>
            <a:pPr algn="ctr"/>
            <a:r>
              <a:rPr lang="en-US" sz="2000" dirty="0">
                <a:solidFill>
                  <a:prstClr val="white"/>
                </a:solidFill>
                <a:effectLst>
                  <a:outerShdw blurRad="38100" dist="38100" dir="2700000" algn="tl">
                    <a:srgbClr val="000000">
                      <a:alpha val="43137"/>
                    </a:srgbClr>
                  </a:outerShdw>
                </a:effectLst>
                <a:latin typeface="Tw Cen MT" panose="020B0602020104020603" pitchFamily="34" charset="0"/>
              </a:rPr>
              <a:t>r</a:t>
            </a:r>
            <a:r>
              <a:rPr lang="en-US" sz="2000" baseline="-25000" dirty="0" smtClean="0">
                <a:solidFill>
                  <a:prstClr val="white"/>
                </a:solidFill>
                <a:effectLst>
                  <a:outerShdw blurRad="38100" dist="38100" dir="2700000" algn="tl">
                    <a:srgbClr val="000000">
                      <a:alpha val="43137"/>
                    </a:srgbClr>
                  </a:outerShdw>
                </a:effectLst>
                <a:latin typeface="Tw Cen MT" panose="020B0602020104020603" pitchFamily="34" charset="0"/>
              </a:rPr>
              <a:t>1 </a:t>
            </a:r>
            <a:r>
              <a:rPr lang="en-US" sz="2000" dirty="0" smtClean="0">
                <a:solidFill>
                  <a:prstClr val="white"/>
                </a:solidFill>
                <a:effectLst>
                  <a:outerShdw blurRad="38100" dist="38100" dir="2700000" algn="tl">
                    <a:srgbClr val="000000">
                      <a:alpha val="43137"/>
                    </a:srgbClr>
                  </a:outerShdw>
                </a:effectLst>
                <a:latin typeface="Tw Cen MT" panose="020B0602020104020603" pitchFamily="34" charset="0"/>
              </a:rPr>
              <a:t>= r</a:t>
            </a:r>
            <a:r>
              <a:rPr lang="en-US" sz="2000" baseline="-25000" dirty="0" smtClean="0">
                <a:solidFill>
                  <a:prstClr val="white"/>
                </a:solidFill>
                <a:effectLst>
                  <a:outerShdw blurRad="38100" dist="38100" dir="2700000" algn="tl">
                    <a:srgbClr val="000000">
                      <a:alpha val="43137"/>
                    </a:srgbClr>
                  </a:outerShdw>
                </a:effectLst>
                <a:latin typeface="Tw Cen MT" panose="020B0602020104020603" pitchFamily="34" charset="0"/>
              </a:rPr>
              <a:t>2 </a:t>
            </a:r>
            <a:r>
              <a:rPr lang="en-US" sz="2000" dirty="0">
                <a:solidFill>
                  <a:prstClr val="white"/>
                </a:solidFill>
                <a:effectLst>
                  <a:outerShdw blurRad="38100" dist="38100" dir="2700000" algn="tl">
                    <a:srgbClr val="000000">
                      <a:alpha val="43137"/>
                    </a:srgbClr>
                  </a:outerShdw>
                </a:effectLst>
                <a:latin typeface="Tw Cen MT" panose="020B0602020104020603" pitchFamily="34" charset="0"/>
              </a:rPr>
              <a:t>= r</a:t>
            </a:r>
            <a:r>
              <a:rPr lang="en-US" sz="2000" baseline="-25000" dirty="0" smtClean="0">
                <a:solidFill>
                  <a:prstClr val="white"/>
                </a:solidFill>
                <a:effectLst>
                  <a:outerShdw blurRad="38100" dist="38100" dir="2700000" algn="tl">
                    <a:srgbClr val="000000">
                      <a:alpha val="43137"/>
                    </a:srgbClr>
                  </a:outerShdw>
                </a:effectLst>
                <a:latin typeface="Tw Cen MT" panose="020B0602020104020603" pitchFamily="34" charset="0"/>
              </a:rPr>
              <a:t>3</a:t>
            </a:r>
            <a:r>
              <a:rPr lang="en-US" sz="2000" dirty="0" smtClean="0">
                <a:solidFill>
                  <a:prstClr val="white"/>
                </a:solidFill>
                <a:effectLst>
                  <a:outerShdw blurRad="38100" dist="38100" dir="2700000" algn="tl">
                    <a:srgbClr val="000000">
                      <a:alpha val="43137"/>
                    </a:srgbClr>
                  </a:outerShdw>
                </a:effectLst>
                <a:latin typeface="Tw Cen MT" panose="020B0602020104020603" pitchFamily="34" charset="0"/>
              </a:rPr>
              <a:t> </a:t>
            </a:r>
            <a:endParaRPr lang="en-US" sz="2000" baseline="-25000" dirty="0">
              <a:solidFill>
                <a:prstClr val="white"/>
              </a:solidFill>
              <a:effectLst>
                <a:outerShdw blurRad="38100" dist="38100" dir="2700000" algn="tl">
                  <a:srgbClr val="000000">
                    <a:alpha val="43137"/>
                  </a:srgbClr>
                </a:outerShdw>
              </a:effectLst>
              <a:latin typeface="Tw Cen MT" panose="020B0602020104020603" pitchFamily="34" charset="0"/>
            </a:endParaRPr>
          </a:p>
        </p:txBody>
      </p:sp>
      <p:sp>
        <p:nvSpPr>
          <p:cNvPr id="45" name="Rectangle 44"/>
          <p:cNvSpPr/>
          <p:nvPr/>
        </p:nvSpPr>
        <p:spPr>
          <a:xfrm>
            <a:off x="228601" y="648644"/>
            <a:ext cx="2817549" cy="426575"/>
          </a:xfrm>
          <a:prstGeom prst="rect">
            <a:avLst/>
          </a:prstGeom>
          <a:noFill/>
          <a:ln>
            <a:noFill/>
          </a:ln>
          <a:effectLst>
            <a:outerShdw blurRad="50800" dist="38100" dir="2700000" algn="tl" rotWithShape="0">
              <a:prstClr val="black"/>
            </a:outerShdw>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prstClr val="white"/>
                </a:solidFill>
                <a:effectLst>
                  <a:outerShdw blurRad="50800" dist="38100" dir="5400000" algn="t" rotWithShape="0">
                    <a:prstClr val="black">
                      <a:alpha val="40000"/>
                    </a:prstClr>
                  </a:outerShdw>
                </a:effectLst>
                <a:latin typeface="Tw Cen MT" panose="020B0602020104020603" pitchFamily="34" charset="0"/>
                <a:cs typeface="Aharoni" pitchFamily="2" charset="-79"/>
              </a:rPr>
              <a:t>Regular reflection</a:t>
            </a:r>
            <a:endParaRPr lang="en-US" sz="2000" dirty="0">
              <a:solidFill>
                <a:prstClr val="white"/>
              </a:solidFill>
              <a:effectLst>
                <a:outerShdw blurRad="50800" dist="38100" dir="5400000" algn="t" rotWithShape="0">
                  <a:prstClr val="black">
                    <a:alpha val="40000"/>
                  </a:prstClr>
                </a:outerShdw>
              </a:effectLst>
              <a:latin typeface="Tw Cen MT" panose="020B0602020104020603" pitchFamily="34" charset="0"/>
              <a:cs typeface="Aharoni" pitchFamily="2" charset="-79"/>
            </a:endParaRPr>
          </a:p>
        </p:txBody>
      </p:sp>
      <p:sp>
        <p:nvSpPr>
          <p:cNvPr id="84" name="Rectangle 1"/>
          <p:cNvSpPr/>
          <p:nvPr/>
        </p:nvSpPr>
        <p:spPr>
          <a:xfrm>
            <a:off x="4859058" y="4150934"/>
            <a:ext cx="3966438" cy="372756"/>
          </a:xfrm>
          <a:custGeom>
            <a:avLst/>
            <a:gdLst>
              <a:gd name="connsiteX0" fmla="*/ 0 w 9326880"/>
              <a:gd name="connsiteY0" fmla="*/ 0 h 144016"/>
              <a:gd name="connsiteX1" fmla="*/ 9326880 w 9326880"/>
              <a:gd name="connsiteY1" fmla="*/ 0 h 144016"/>
              <a:gd name="connsiteX2" fmla="*/ 9326880 w 9326880"/>
              <a:gd name="connsiteY2" fmla="*/ 144016 h 144016"/>
              <a:gd name="connsiteX3" fmla="*/ 0 w 9326880"/>
              <a:gd name="connsiteY3" fmla="*/ 144016 h 144016"/>
              <a:gd name="connsiteX4" fmla="*/ 0 w 9326880"/>
              <a:gd name="connsiteY4" fmla="*/ 0 h 144016"/>
              <a:gd name="connsiteX0" fmla="*/ 0 w 9326880"/>
              <a:gd name="connsiteY0" fmla="*/ 3026 h 147042"/>
              <a:gd name="connsiteX1" fmla="*/ 1470595 w 9326880"/>
              <a:gd name="connsiteY1" fmla="*/ 0 h 147042"/>
              <a:gd name="connsiteX2" fmla="*/ 9326880 w 9326880"/>
              <a:gd name="connsiteY2" fmla="*/ 3026 h 147042"/>
              <a:gd name="connsiteX3" fmla="*/ 9326880 w 9326880"/>
              <a:gd name="connsiteY3" fmla="*/ 147042 h 147042"/>
              <a:gd name="connsiteX4" fmla="*/ 0 w 9326880"/>
              <a:gd name="connsiteY4" fmla="*/ 147042 h 147042"/>
              <a:gd name="connsiteX5" fmla="*/ 0 w 9326880"/>
              <a:gd name="connsiteY5" fmla="*/ 3026 h 147042"/>
              <a:gd name="connsiteX0" fmla="*/ 0 w 9326880"/>
              <a:gd name="connsiteY0" fmla="*/ 3026 h 147042"/>
              <a:gd name="connsiteX1" fmla="*/ 1470595 w 9326880"/>
              <a:gd name="connsiteY1" fmla="*/ 0 h 147042"/>
              <a:gd name="connsiteX2" fmla="*/ 9326880 w 9326880"/>
              <a:gd name="connsiteY2" fmla="*/ 3026 h 147042"/>
              <a:gd name="connsiteX3" fmla="*/ 9326880 w 9326880"/>
              <a:gd name="connsiteY3" fmla="*/ 147042 h 147042"/>
              <a:gd name="connsiteX4" fmla="*/ 0 w 9326880"/>
              <a:gd name="connsiteY4" fmla="*/ 147042 h 147042"/>
              <a:gd name="connsiteX5" fmla="*/ 0 w 9326880"/>
              <a:gd name="connsiteY5" fmla="*/ 3026 h 147042"/>
              <a:gd name="connsiteX0" fmla="*/ 0 w 9326880"/>
              <a:gd name="connsiteY0" fmla="*/ 3026 h 147042"/>
              <a:gd name="connsiteX1" fmla="*/ 1470595 w 9326880"/>
              <a:gd name="connsiteY1" fmla="*/ 0 h 147042"/>
              <a:gd name="connsiteX2" fmla="*/ 9326880 w 9326880"/>
              <a:gd name="connsiteY2" fmla="*/ 3026 h 147042"/>
              <a:gd name="connsiteX3" fmla="*/ 9326880 w 9326880"/>
              <a:gd name="connsiteY3" fmla="*/ 147042 h 147042"/>
              <a:gd name="connsiteX4" fmla="*/ 0 w 9326880"/>
              <a:gd name="connsiteY4" fmla="*/ 147042 h 147042"/>
              <a:gd name="connsiteX5" fmla="*/ 0 w 9326880"/>
              <a:gd name="connsiteY5" fmla="*/ 3026 h 147042"/>
              <a:gd name="connsiteX0" fmla="*/ 0 w 9326880"/>
              <a:gd name="connsiteY0" fmla="*/ 3026 h 147042"/>
              <a:gd name="connsiteX1" fmla="*/ 1470595 w 9326880"/>
              <a:gd name="connsiteY1" fmla="*/ 0 h 147042"/>
              <a:gd name="connsiteX2" fmla="*/ 7871395 w 9326880"/>
              <a:gd name="connsiteY2" fmla="*/ 0 h 147042"/>
              <a:gd name="connsiteX3" fmla="*/ 9326880 w 9326880"/>
              <a:gd name="connsiteY3" fmla="*/ 3026 h 147042"/>
              <a:gd name="connsiteX4" fmla="*/ 9326880 w 9326880"/>
              <a:gd name="connsiteY4" fmla="*/ 147042 h 147042"/>
              <a:gd name="connsiteX5" fmla="*/ 0 w 9326880"/>
              <a:gd name="connsiteY5" fmla="*/ 147042 h 147042"/>
              <a:gd name="connsiteX6" fmla="*/ 0 w 9326880"/>
              <a:gd name="connsiteY6" fmla="*/ 3026 h 147042"/>
              <a:gd name="connsiteX0" fmla="*/ 0 w 9326880"/>
              <a:gd name="connsiteY0" fmla="*/ 12551 h 156567"/>
              <a:gd name="connsiteX1" fmla="*/ 1470595 w 9326880"/>
              <a:gd name="connsiteY1" fmla="*/ 9525 h 156567"/>
              <a:gd name="connsiteX2" fmla="*/ 3699445 w 9326880"/>
              <a:gd name="connsiteY2" fmla="*/ 0 h 156567"/>
              <a:gd name="connsiteX3" fmla="*/ 7871395 w 9326880"/>
              <a:gd name="connsiteY3" fmla="*/ 9525 h 156567"/>
              <a:gd name="connsiteX4" fmla="*/ 9326880 w 9326880"/>
              <a:gd name="connsiteY4" fmla="*/ 12551 h 156567"/>
              <a:gd name="connsiteX5" fmla="*/ 9326880 w 9326880"/>
              <a:gd name="connsiteY5" fmla="*/ 156567 h 156567"/>
              <a:gd name="connsiteX6" fmla="*/ 0 w 9326880"/>
              <a:gd name="connsiteY6" fmla="*/ 156567 h 156567"/>
              <a:gd name="connsiteX7" fmla="*/ 0 w 9326880"/>
              <a:gd name="connsiteY7" fmla="*/ 12551 h 156567"/>
              <a:gd name="connsiteX0" fmla="*/ 0 w 9326880"/>
              <a:gd name="connsiteY0" fmla="*/ 22075 h 166091"/>
              <a:gd name="connsiteX1" fmla="*/ 1470595 w 9326880"/>
              <a:gd name="connsiteY1" fmla="*/ 19049 h 166091"/>
              <a:gd name="connsiteX2" fmla="*/ 3699445 w 9326880"/>
              <a:gd name="connsiteY2" fmla="*/ 9524 h 166091"/>
              <a:gd name="connsiteX3" fmla="*/ 4823395 w 9326880"/>
              <a:gd name="connsiteY3" fmla="*/ 0 h 166091"/>
              <a:gd name="connsiteX4" fmla="*/ 7871395 w 9326880"/>
              <a:gd name="connsiteY4" fmla="*/ 19049 h 166091"/>
              <a:gd name="connsiteX5" fmla="*/ 9326880 w 9326880"/>
              <a:gd name="connsiteY5" fmla="*/ 22075 h 166091"/>
              <a:gd name="connsiteX6" fmla="*/ 9326880 w 9326880"/>
              <a:gd name="connsiteY6" fmla="*/ 166091 h 166091"/>
              <a:gd name="connsiteX7" fmla="*/ 0 w 9326880"/>
              <a:gd name="connsiteY7" fmla="*/ 166091 h 166091"/>
              <a:gd name="connsiteX8" fmla="*/ 0 w 9326880"/>
              <a:gd name="connsiteY8" fmla="*/ 22075 h 166091"/>
              <a:gd name="connsiteX0" fmla="*/ 0 w 9326880"/>
              <a:gd name="connsiteY0" fmla="*/ 22075 h 166091"/>
              <a:gd name="connsiteX1" fmla="*/ 1470595 w 9326880"/>
              <a:gd name="connsiteY1" fmla="*/ 19049 h 166091"/>
              <a:gd name="connsiteX2" fmla="*/ 2708845 w 9326880"/>
              <a:gd name="connsiteY2" fmla="*/ 19050 h 166091"/>
              <a:gd name="connsiteX3" fmla="*/ 3699445 w 9326880"/>
              <a:gd name="connsiteY3" fmla="*/ 9524 h 166091"/>
              <a:gd name="connsiteX4" fmla="*/ 4823395 w 9326880"/>
              <a:gd name="connsiteY4" fmla="*/ 0 h 166091"/>
              <a:gd name="connsiteX5" fmla="*/ 7871395 w 9326880"/>
              <a:gd name="connsiteY5" fmla="*/ 19049 h 166091"/>
              <a:gd name="connsiteX6" fmla="*/ 9326880 w 9326880"/>
              <a:gd name="connsiteY6" fmla="*/ 22075 h 166091"/>
              <a:gd name="connsiteX7" fmla="*/ 9326880 w 9326880"/>
              <a:gd name="connsiteY7" fmla="*/ 166091 h 166091"/>
              <a:gd name="connsiteX8" fmla="*/ 0 w 9326880"/>
              <a:gd name="connsiteY8" fmla="*/ 166091 h 166091"/>
              <a:gd name="connsiteX9" fmla="*/ 0 w 9326880"/>
              <a:gd name="connsiteY9" fmla="*/ 22075 h 166091"/>
              <a:gd name="connsiteX0" fmla="*/ 0 w 9326880"/>
              <a:gd name="connsiteY0" fmla="*/ 22075 h 166091"/>
              <a:gd name="connsiteX1" fmla="*/ 1470595 w 9326880"/>
              <a:gd name="connsiteY1" fmla="*/ 19049 h 166091"/>
              <a:gd name="connsiteX2" fmla="*/ 2727895 w 9326880"/>
              <a:gd name="connsiteY2" fmla="*/ 123825 h 166091"/>
              <a:gd name="connsiteX3" fmla="*/ 3699445 w 9326880"/>
              <a:gd name="connsiteY3" fmla="*/ 9524 h 166091"/>
              <a:gd name="connsiteX4" fmla="*/ 4823395 w 9326880"/>
              <a:gd name="connsiteY4" fmla="*/ 0 h 166091"/>
              <a:gd name="connsiteX5" fmla="*/ 7871395 w 9326880"/>
              <a:gd name="connsiteY5" fmla="*/ 19049 h 166091"/>
              <a:gd name="connsiteX6" fmla="*/ 9326880 w 9326880"/>
              <a:gd name="connsiteY6" fmla="*/ 22075 h 166091"/>
              <a:gd name="connsiteX7" fmla="*/ 9326880 w 9326880"/>
              <a:gd name="connsiteY7" fmla="*/ 166091 h 166091"/>
              <a:gd name="connsiteX8" fmla="*/ 0 w 9326880"/>
              <a:gd name="connsiteY8" fmla="*/ 166091 h 166091"/>
              <a:gd name="connsiteX9" fmla="*/ 0 w 9326880"/>
              <a:gd name="connsiteY9" fmla="*/ 22075 h 166091"/>
              <a:gd name="connsiteX0" fmla="*/ 0 w 9326880"/>
              <a:gd name="connsiteY0" fmla="*/ 41126 h 185142"/>
              <a:gd name="connsiteX1" fmla="*/ 1556320 w 9326880"/>
              <a:gd name="connsiteY1" fmla="*/ 0 h 185142"/>
              <a:gd name="connsiteX2" fmla="*/ 2727895 w 9326880"/>
              <a:gd name="connsiteY2" fmla="*/ 142876 h 185142"/>
              <a:gd name="connsiteX3" fmla="*/ 3699445 w 9326880"/>
              <a:gd name="connsiteY3" fmla="*/ 28575 h 185142"/>
              <a:gd name="connsiteX4" fmla="*/ 4823395 w 9326880"/>
              <a:gd name="connsiteY4" fmla="*/ 19051 h 185142"/>
              <a:gd name="connsiteX5" fmla="*/ 7871395 w 9326880"/>
              <a:gd name="connsiteY5" fmla="*/ 38100 h 185142"/>
              <a:gd name="connsiteX6" fmla="*/ 9326880 w 9326880"/>
              <a:gd name="connsiteY6" fmla="*/ 41126 h 185142"/>
              <a:gd name="connsiteX7" fmla="*/ 9326880 w 9326880"/>
              <a:gd name="connsiteY7" fmla="*/ 185142 h 185142"/>
              <a:gd name="connsiteX8" fmla="*/ 0 w 9326880"/>
              <a:gd name="connsiteY8" fmla="*/ 185142 h 185142"/>
              <a:gd name="connsiteX9" fmla="*/ 0 w 9326880"/>
              <a:gd name="connsiteY9" fmla="*/ 41126 h 185142"/>
              <a:gd name="connsiteX0" fmla="*/ 0 w 9326880"/>
              <a:gd name="connsiteY0" fmla="*/ 22075 h 166091"/>
              <a:gd name="connsiteX1" fmla="*/ 1584895 w 9326880"/>
              <a:gd name="connsiteY1" fmla="*/ 38099 h 166091"/>
              <a:gd name="connsiteX2" fmla="*/ 2727895 w 9326880"/>
              <a:gd name="connsiteY2" fmla="*/ 123825 h 166091"/>
              <a:gd name="connsiteX3" fmla="*/ 3699445 w 9326880"/>
              <a:gd name="connsiteY3" fmla="*/ 9524 h 166091"/>
              <a:gd name="connsiteX4" fmla="*/ 4823395 w 9326880"/>
              <a:gd name="connsiteY4" fmla="*/ 0 h 166091"/>
              <a:gd name="connsiteX5" fmla="*/ 7871395 w 9326880"/>
              <a:gd name="connsiteY5" fmla="*/ 19049 h 166091"/>
              <a:gd name="connsiteX6" fmla="*/ 9326880 w 9326880"/>
              <a:gd name="connsiteY6" fmla="*/ 22075 h 166091"/>
              <a:gd name="connsiteX7" fmla="*/ 9326880 w 9326880"/>
              <a:gd name="connsiteY7" fmla="*/ 166091 h 166091"/>
              <a:gd name="connsiteX8" fmla="*/ 0 w 9326880"/>
              <a:gd name="connsiteY8" fmla="*/ 166091 h 166091"/>
              <a:gd name="connsiteX9" fmla="*/ 0 w 9326880"/>
              <a:gd name="connsiteY9" fmla="*/ 22075 h 166091"/>
              <a:gd name="connsiteX0" fmla="*/ 0 w 9326880"/>
              <a:gd name="connsiteY0" fmla="*/ 12551 h 156567"/>
              <a:gd name="connsiteX1" fmla="*/ 1584895 w 9326880"/>
              <a:gd name="connsiteY1" fmla="*/ 28575 h 156567"/>
              <a:gd name="connsiteX2" fmla="*/ 2727895 w 9326880"/>
              <a:gd name="connsiteY2" fmla="*/ 114301 h 156567"/>
              <a:gd name="connsiteX3" fmla="*/ 3699445 w 9326880"/>
              <a:gd name="connsiteY3" fmla="*/ 0 h 156567"/>
              <a:gd name="connsiteX4" fmla="*/ 4807520 w 9326880"/>
              <a:gd name="connsiteY4" fmla="*/ 104776 h 156567"/>
              <a:gd name="connsiteX5" fmla="*/ 7871395 w 9326880"/>
              <a:gd name="connsiteY5" fmla="*/ 9525 h 156567"/>
              <a:gd name="connsiteX6" fmla="*/ 9326880 w 9326880"/>
              <a:gd name="connsiteY6" fmla="*/ 12551 h 156567"/>
              <a:gd name="connsiteX7" fmla="*/ 9326880 w 9326880"/>
              <a:gd name="connsiteY7" fmla="*/ 156567 h 156567"/>
              <a:gd name="connsiteX8" fmla="*/ 0 w 9326880"/>
              <a:gd name="connsiteY8" fmla="*/ 156567 h 156567"/>
              <a:gd name="connsiteX9" fmla="*/ 0 w 9326880"/>
              <a:gd name="connsiteY9" fmla="*/ 12551 h 156567"/>
              <a:gd name="connsiteX0" fmla="*/ 0 w 9326880"/>
              <a:gd name="connsiteY0" fmla="*/ 12551 h 156567"/>
              <a:gd name="connsiteX1" fmla="*/ 1584895 w 9326880"/>
              <a:gd name="connsiteY1" fmla="*/ 28575 h 156567"/>
              <a:gd name="connsiteX2" fmla="*/ 2727895 w 9326880"/>
              <a:gd name="connsiteY2" fmla="*/ 114301 h 156567"/>
              <a:gd name="connsiteX3" fmla="*/ 3699445 w 9326880"/>
              <a:gd name="connsiteY3" fmla="*/ 0 h 156567"/>
              <a:gd name="connsiteX4" fmla="*/ 4826570 w 9326880"/>
              <a:gd name="connsiteY4" fmla="*/ 47626 h 156567"/>
              <a:gd name="connsiteX5" fmla="*/ 7871395 w 9326880"/>
              <a:gd name="connsiteY5" fmla="*/ 9525 h 156567"/>
              <a:gd name="connsiteX6" fmla="*/ 9326880 w 9326880"/>
              <a:gd name="connsiteY6" fmla="*/ 12551 h 156567"/>
              <a:gd name="connsiteX7" fmla="*/ 9326880 w 9326880"/>
              <a:gd name="connsiteY7" fmla="*/ 156567 h 156567"/>
              <a:gd name="connsiteX8" fmla="*/ 0 w 9326880"/>
              <a:gd name="connsiteY8" fmla="*/ 156567 h 156567"/>
              <a:gd name="connsiteX9" fmla="*/ 0 w 9326880"/>
              <a:gd name="connsiteY9" fmla="*/ 12551 h 156567"/>
              <a:gd name="connsiteX0" fmla="*/ 0 w 9326880"/>
              <a:gd name="connsiteY0" fmla="*/ 25325 h 169341"/>
              <a:gd name="connsiteX1" fmla="*/ 1584895 w 9326880"/>
              <a:gd name="connsiteY1" fmla="*/ 41349 h 169341"/>
              <a:gd name="connsiteX2" fmla="*/ 2727895 w 9326880"/>
              <a:gd name="connsiteY2" fmla="*/ 127075 h 169341"/>
              <a:gd name="connsiteX3" fmla="*/ 3699445 w 9326880"/>
              <a:gd name="connsiteY3" fmla="*/ 12774 h 169341"/>
              <a:gd name="connsiteX4" fmla="*/ 4826570 w 9326880"/>
              <a:gd name="connsiteY4" fmla="*/ 60400 h 169341"/>
              <a:gd name="connsiteX5" fmla="*/ 7871395 w 9326880"/>
              <a:gd name="connsiteY5" fmla="*/ 22299 h 169341"/>
              <a:gd name="connsiteX6" fmla="*/ 9326880 w 9326880"/>
              <a:gd name="connsiteY6" fmla="*/ 25325 h 169341"/>
              <a:gd name="connsiteX7" fmla="*/ 9326880 w 9326880"/>
              <a:gd name="connsiteY7" fmla="*/ 169341 h 169341"/>
              <a:gd name="connsiteX8" fmla="*/ 0 w 9326880"/>
              <a:gd name="connsiteY8" fmla="*/ 169341 h 169341"/>
              <a:gd name="connsiteX9" fmla="*/ 0 w 9326880"/>
              <a:gd name="connsiteY9" fmla="*/ 25325 h 169341"/>
              <a:gd name="connsiteX0" fmla="*/ 0 w 9326880"/>
              <a:gd name="connsiteY0" fmla="*/ 12551 h 156567"/>
              <a:gd name="connsiteX1" fmla="*/ 1584895 w 9326880"/>
              <a:gd name="connsiteY1" fmla="*/ 28575 h 156567"/>
              <a:gd name="connsiteX2" fmla="*/ 2727895 w 9326880"/>
              <a:gd name="connsiteY2" fmla="*/ 114301 h 156567"/>
              <a:gd name="connsiteX3" fmla="*/ 3699445 w 9326880"/>
              <a:gd name="connsiteY3" fmla="*/ 0 h 156567"/>
              <a:gd name="connsiteX4" fmla="*/ 4826570 w 9326880"/>
              <a:gd name="connsiteY4" fmla="*/ 47626 h 156567"/>
              <a:gd name="connsiteX5" fmla="*/ 7871395 w 9326880"/>
              <a:gd name="connsiteY5" fmla="*/ 9525 h 156567"/>
              <a:gd name="connsiteX6" fmla="*/ 9326880 w 9326880"/>
              <a:gd name="connsiteY6" fmla="*/ 12551 h 156567"/>
              <a:gd name="connsiteX7" fmla="*/ 9326880 w 9326880"/>
              <a:gd name="connsiteY7" fmla="*/ 156567 h 156567"/>
              <a:gd name="connsiteX8" fmla="*/ 0 w 9326880"/>
              <a:gd name="connsiteY8" fmla="*/ 156567 h 156567"/>
              <a:gd name="connsiteX9" fmla="*/ 0 w 9326880"/>
              <a:gd name="connsiteY9" fmla="*/ 12551 h 156567"/>
              <a:gd name="connsiteX0" fmla="*/ 0 w 9326880"/>
              <a:gd name="connsiteY0" fmla="*/ 12551 h 156567"/>
              <a:gd name="connsiteX1" fmla="*/ 1584895 w 9326880"/>
              <a:gd name="connsiteY1" fmla="*/ 28575 h 156567"/>
              <a:gd name="connsiteX2" fmla="*/ 2727895 w 9326880"/>
              <a:gd name="connsiteY2" fmla="*/ 114301 h 156567"/>
              <a:gd name="connsiteX3" fmla="*/ 3699445 w 9326880"/>
              <a:gd name="connsiteY3" fmla="*/ 0 h 156567"/>
              <a:gd name="connsiteX4" fmla="*/ 4826570 w 9326880"/>
              <a:gd name="connsiteY4" fmla="*/ 47626 h 156567"/>
              <a:gd name="connsiteX5" fmla="*/ 5547295 w 9326880"/>
              <a:gd name="connsiteY5" fmla="*/ 41276 h 156567"/>
              <a:gd name="connsiteX6" fmla="*/ 7871395 w 9326880"/>
              <a:gd name="connsiteY6" fmla="*/ 9525 h 156567"/>
              <a:gd name="connsiteX7" fmla="*/ 9326880 w 9326880"/>
              <a:gd name="connsiteY7" fmla="*/ 12551 h 156567"/>
              <a:gd name="connsiteX8" fmla="*/ 9326880 w 9326880"/>
              <a:gd name="connsiteY8" fmla="*/ 156567 h 156567"/>
              <a:gd name="connsiteX9" fmla="*/ 0 w 9326880"/>
              <a:gd name="connsiteY9" fmla="*/ 156567 h 156567"/>
              <a:gd name="connsiteX10" fmla="*/ 0 w 9326880"/>
              <a:gd name="connsiteY10" fmla="*/ 12551 h 156567"/>
              <a:gd name="connsiteX0" fmla="*/ 0 w 9326880"/>
              <a:gd name="connsiteY0" fmla="*/ 12551 h 156567"/>
              <a:gd name="connsiteX1" fmla="*/ 1584895 w 9326880"/>
              <a:gd name="connsiteY1" fmla="*/ 28575 h 156567"/>
              <a:gd name="connsiteX2" fmla="*/ 2727895 w 9326880"/>
              <a:gd name="connsiteY2" fmla="*/ 114301 h 156567"/>
              <a:gd name="connsiteX3" fmla="*/ 3699445 w 9326880"/>
              <a:gd name="connsiteY3" fmla="*/ 0 h 156567"/>
              <a:gd name="connsiteX4" fmla="*/ 4826570 w 9326880"/>
              <a:gd name="connsiteY4" fmla="*/ 47626 h 156567"/>
              <a:gd name="connsiteX5" fmla="*/ 5547295 w 9326880"/>
              <a:gd name="connsiteY5" fmla="*/ 88901 h 156567"/>
              <a:gd name="connsiteX6" fmla="*/ 7871395 w 9326880"/>
              <a:gd name="connsiteY6" fmla="*/ 9525 h 156567"/>
              <a:gd name="connsiteX7" fmla="*/ 9326880 w 9326880"/>
              <a:gd name="connsiteY7" fmla="*/ 12551 h 156567"/>
              <a:gd name="connsiteX8" fmla="*/ 9326880 w 9326880"/>
              <a:gd name="connsiteY8" fmla="*/ 156567 h 156567"/>
              <a:gd name="connsiteX9" fmla="*/ 0 w 9326880"/>
              <a:gd name="connsiteY9" fmla="*/ 156567 h 156567"/>
              <a:gd name="connsiteX10" fmla="*/ 0 w 9326880"/>
              <a:gd name="connsiteY10" fmla="*/ 12551 h 156567"/>
              <a:gd name="connsiteX0" fmla="*/ 0 w 9326880"/>
              <a:gd name="connsiteY0" fmla="*/ 12551 h 156567"/>
              <a:gd name="connsiteX1" fmla="*/ 1584895 w 9326880"/>
              <a:gd name="connsiteY1" fmla="*/ 28575 h 156567"/>
              <a:gd name="connsiteX2" fmla="*/ 2727895 w 9326880"/>
              <a:gd name="connsiteY2" fmla="*/ 114301 h 156567"/>
              <a:gd name="connsiteX3" fmla="*/ 3699445 w 9326880"/>
              <a:gd name="connsiteY3" fmla="*/ 0 h 156567"/>
              <a:gd name="connsiteX4" fmla="*/ 4826570 w 9326880"/>
              <a:gd name="connsiteY4" fmla="*/ 47626 h 156567"/>
              <a:gd name="connsiteX5" fmla="*/ 5547295 w 9326880"/>
              <a:gd name="connsiteY5" fmla="*/ 88901 h 156567"/>
              <a:gd name="connsiteX6" fmla="*/ 7871395 w 9326880"/>
              <a:gd name="connsiteY6" fmla="*/ 9525 h 156567"/>
              <a:gd name="connsiteX7" fmla="*/ 9326880 w 9326880"/>
              <a:gd name="connsiteY7" fmla="*/ 12551 h 156567"/>
              <a:gd name="connsiteX8" fmla="*/ 9326880 w 9326880"/>
              <a:gd name="connsiteY8" fmla="*/ 156567 h 156567"/>
              <a:gd name="connsiteX9" fmla="*/ 0 w 9326880"/>
              <a:gd name="connsiteY9" fmla="*/ 156567 h 156567"/>
              <a:gd name="connsiteX10" fmla="*/ 0 w 9326880"/>
              <a:gd name="connsiteY10" fmla="*/ 12551 h 156567"/>
              <a:gd name="connsiteX0" fmla="*/ 0 w 9326880"/>
              <a:gd name="connsiteY0" fmla="*/ 13932 h 157948"/>
              <a:gd name="connsiteX1" fmla="*/ 1584895 w 9326880"/>
              <a:gd name="connsiteY1" fmla="*/ 29956 h 157948"/>
              <a:gd name="connsiteX2" fmla="*/ 2727895 w 9326880"/>
              <a:gd name="connsiteY2" fmla="*/ 115682 h 157948"/>
              <a:gd name="connsiteX3" fmla="*/ 3699445 w 9326880"/>
              <a:gd name="connsiteY3" fmla="*/ 1381 h 157948"/>
              <a:gd name="connsiteX4" fmla="*/ 4131245 w 9326880"/>
              <a:gd name="connsiteY4" fmla="*/ 52182 h 157948"/>
              <a:gd name="connsiteX5" fmla="*/ 4826570 w 9326880"/>
              <a:gd name="connsiteY5" fmla="*/ 49007 h 157948"/>
              <a:gd name="connsiteX6" fmla="*/ 5547295 w 9326880"/>
              <a:gd name="connsiteY6" fmla="*/ 90282 h 157948"/>
              <a:gd name="connsiteX7" fmla="*/ 7871395 w 9326880"/>
              <a:gd name="connsiteY7" fmla="*/ 10906 h 157948"/>
              <a:gd name="connsiteX8" fmla="*/ 9326880 w 9326880"/>
              <a:gd name="connsiteY8" fmla="*/ 13932 h 157948"/>
              <a:gd name="connsiteX9" fmla="*/ 9326880 w 9326880"/>
              <a:gd name="connsiteY9" fmla="*/ 157948 h 157948"/>
              <a:gd name="connsiteX10" fmla="*/ 0 w 9326880"/>
              <a:gd name="connsiteY10" fmla="*/ 157948 h 157948"/>
              <a:gd name="connsiteX11" fmla="*/ 0 w 9326880"/>
              <a:gd name="connsiteY11" fmla="*/ 13932 h 157948"/>
              <a:gd name="connsiteX0" fmla="*/ 0 w 9326880"/>
              <a:gd name="connsiteY0" fmla="*/ 13932 h 157948"/>
              <a:gd name="connsiteX1" fmla="*/ 1584895 w 9326880"/>
              <a:gd name="connsiteY1" fmla="*/ 29956 h 157948"/>
              <a:gd name="connsiteX2" fmla="*/ 2727895 w 9326880"/>
              <a:gd name="connsiteY2" fmla="*/ 115682 h 157948"/>
              <a:gd name="connsiteX3" fmla="*/ 3699445 w 9326880"/>
              <a:gd name="connsiteY3" fmla="*/ 1381 h 157948"/>
              <a:gd name="connsiteX4" fmla="*/ 4131245 w 9326880"/>
              <a:gd name="connsiteY4" fmla="*/ 52182 h 157948"/>
              <a:gd name="connsiteX5" fmla="*/ 4826570 w 9326880"/>
              <a:gd name="connsiteY5" fmla="*/ 49007 h 157948"/>
              <a:gd name="connsiteX6" fmla="*/ 5547295 w 9326880"/>
              <a:gd name="connsiteY6" fmla="*/ 90282 h 157948"/>
              <a:gd name="connsiteX7" fmla="*/ 7871395 w 9326880"/>
              <a:gd name="connsiteY7" fmla="*/ 10906 h 157948"/>
              <a:gd name="connsiteX8" fmla="*/ 9326880 w 9326880"/>
              <a:gd name="connsiteY8" fmla="*/ 13932 h 157948"/>
              <a:gd name="connsiteX9" fmla="*/ 9326880 w 9326880"/>
              <a:gd name="connsiteY9" fmla="*/ 157948 h 157948"/>
              <a:gd name="connsiteX10" fmla="*/ 0 w 9326880"/>
              <a:gd name="connsiteY10" fmla="*/ 157948 h 157948"/>
              <a:gd name="connsiteX11" fmla="*/ 0 w 9326880"/>
              <a:gd name="connsiteY11" fmla="*/ 13932 h 157948"/>
              <a:gd name="connsiteX0" fmla="*/ 0 w 9326880"/>
              <a:gd name="connsiteY0" fmla="*/ 13564 h 157580"/>
              <a:gd name="connsiteX1" fmla="*/ 1584895 w 9326880"/>
              <a:gd name="connsiteY1" fmla="*/ 29588 h 157580"/>
              <a:gd name="connsiteX2" fmla="*/ 2727895 w 9326880"/>
              <a:gd name="connsiteY2" fmla="*/ 115314 h 157580"/>
              <a:gd name="connsiteX3" fmla="*/ 3699445 w 9326880"/>
              <a:gd name="connsiteY3" fmla="*/ 1013 h 157580"/>
              <a:gd name="connsiteX4" fmla="*/ 4296345 w 9326880"/>
              <a:gd name="connsiteY4" fmla="*/ 74039 h 157580"/>
              <a:gd name="connsiteX5" fmla="*/ 4826570 w 9326880"/>
              <a:gd name="connsiteY5" fmla="*/ 48639 h 157580"/>
              <a:gd name="connsiteX6" fmla="*/ 5547295 w 9326880"/>
              <a:gd name="connsiteY6" fmla="*/ 89914 h 157580"/>
              <a:gd name="connsiteX7" fmla="*/ 7871395 w 9326880"/>
              <a:gd name="connsiteY7" fmla="*/ 10538 h 157580"/>
              <a:gd name="connsiteX8" fmla="*/ 9326880 w 9326880"/>
              <a:gd name="connsiteY8" fmla="*/ 13564 h 157580"/>
              <a:gd name="connsiteX9" fmla="*/ 9326880 w 9326880"/>
              <a:gd name="connsiteY9" fmla="*/ 157580 h 157580"/>
              <a:gd name="connsiteX10" fmla="*/ 0 w 9326880"/>
              <a:gd name="connsiteY10" fmla="*/ 157580 h 157580"/>
              <a:gd name="connsiteX11" fmla="*/ 0 w 9326880"/>
              <a:gd name="connsiteY11" fmla="*/ 13564 h 157580"/>
              <a:gd name="connsiteX0" fmla="*/ 0 w 9326880"/>
              <a:gd name="connsiteY0" fmla="*/ 13564 h 157580"/>
              <a:gd name="connsiteX1" fmla="*/ 1584895 w 9326880"/>
              <a:gd name="connsiteY1" fmla="*/ 29588 h 157580"/>
              <a:gd name="connsiteX2" fmla="*/ 2727895 w 9326880"/>
              <a:gd name="connsiteY2" fmla="*/ 115314 h 157580"/>
              <a:gd name="connsiteX3" fmla="*/ 3699445 w 9326880"/>
              <a:gd name="connsiteY3" fmla="*/ 1013 h 157580"/>
              <a:gd name="connsiteX4" fmla="*/ 4296345 w 9326880"/>
              <a:gd name="connsiteY4" fmla="*/ 74039 h 157580"/>
              <a:gd name="connsiteX5" fmla="*/ 5159945 w 9326880"/>
              <a:gd name="connsiteY5" fmla="*/ 70864 h 157580"/>
              <a:gd name="connsiteX6" fmla="*/ 5547295 w 9326880"/>
              <a:gd name="connsiteY6" fmla="*/ 89914 h 157580"/>
              <a:gd name="connsiteX7" fmla="*/ 7871395 w 9326880"/>
              <a:gd name="connsiteY7" fmla="*/ 10538 h 157580"/>
              <a:gd name="connsiteX8" fmla="*/ 9326880 w 9326880"/>
              <a:gd name="connsiteY8" fmla="*/ 13564 h 157580"/>
              <a:gd name="connsiteX9" fmla="*/ 9326880 w 9326880"/>
              <a:gd name="connsiteY9" fmla="*/ 157580 h 157580"/>
              <a:gd name="connsiteX10" fmla="*/ 0 w 9326880"/>
              <a:gd name="connsiteY10" fmla="*/ 157580 h 157580"/>
              <a:gd name="connsiteX11" fmla="*/ 0 w 9326880"/>
              <a:gd name="connsiteY11" fmla="*/ 13564 h 157580"/>
              <a:gd name="connsiteX0" fmla="*/ 0 w 9326880"/>
              <a:gd name="connsiteY0" fmla="*/ 13564 h 157580"/>
              <a:gd name="connsiteX1" fmla="*/ 1584895 w 9326880"/>
              <a:gd name="connsiteY1" fmla="*/ 29588 h 157580"/>
              <a:gd name="connsiteX2" fmla="*/ 2727895 w 9326880"/>
              <a:gd name="connsiteY2" fmla="*/ 115314 h 157580"/>
              <a:gd name="connsiteX3" fmla="*/ 3699445 w 9326880"/>
              <a:gd name="connsiteY3" fmla="*/ 1013 h 157580"/>
              <a:gd name="connsiteX4" fmla="*/ 4296345 w 9326880"/>
              <a:gd name="connsiteY4" fmla="*/ 74039 h 157580"/>
              <a:gd name="connsiteX5" fmla="*/ 5159945 w 9326880"/>
              <a:gd name="connsiteY5" fmla="*/ 70864 h 157580"/>
              <a:gd name="connsiteX6" fmla="*/ 5636195 w 9326880"/>
              <a:gd name="connsiteY6" fmla="*/ 86739 h 157580"/>
              <a:gd name="connsiteX7" fmla="*/ 7871395 w 9326880"/>
              <a:gd name="connsiteY7" fmla="*/ 10538 h 157580"/>
              <a:gd name="connsiteX8" fmla="*/ 9326880 w 9326880"/>
              <a:gd name="connsiteY8" fmla="*/ 13564 h 157580"/>
              <a:gd name="connsiteX9" fmla="*/ 9326880 w 9326880"/>
              <a:gd name="connsiteY9" fmla="*/ 157580 h 157580"/>
              <a:gd name="connsiteX10" fmla="*/ 0 w 9326880"/>
              <a:gd name="connsiteY10" fmla="*/ 157580 h 157580"/>
              <a:gd name="connsiteX11" fmla="*/ 0 w 9326880"/>
              <a:gd name="connsiteY11" fmla="*/ 13564 h 157580"/>
              <a:gd name="connsiteX0" fmla="*/ 0 w 9326880"/>
              <a:gd name="connsiteY0" fmla="*/ 3026 h 147042"/>
              <a:gd name="connsiteX1" fmla="*/ 1584895 w 9326880"/>
              <a:gd name="connsiteY1" fmla="*/ 19050 h 147042"/>
              <a:gd name="connsiteX2" fmla="*/ 2727895 w 9326880"/>
              <a:gd name="connsiteY2" fmla="*/ 104776 h 147042"/>
              <a:gd name="connsiteX3" fmla="*/ 3696270 w 9326880"/>
              <a:gd name="connsiteY3" fmla="*/ 57150 h 147042"/>
              <a:gd name="connsiteX4" fmla="*/ 4296345 w 9326880"/>
              <a:gd name="connsiteY4" fmla="*/ 63501 h 147042"/>
              <a:gd name="connsiteX5" fmla="*/ 5159945 w 9326880"/>
              <a:gd name="connsiteY5" fmla="*/ 60326 h 147042"/>
              <a:gd name="connsiteX6" fmla="*/ 5636195 w 9326880"/>
              <a:gd name="connsiteY6" fmla="*/ 76201 h 147042"/>
              <a:gd name="connsiteX7" fmla="*/ 7871395 w 9326880"/>
              <a:gd name="connsiteY7" fmla="*/ 0 h 147042"/>
              <a:gd name="connsiteX8" fmla="*/ 9326880 w 9326880"/>
              <a:gd name="connsiteY8" fmla="*/ 3026 h 147042"/>
              <a:gd name="connsiteX9" fmla="*/ 9326880 w 9326880"/>
              <a:gd name="connsiteY9" fmla="*/ 147042 h 147042"/>
              <a:gd name="connsiteX10" fmla="*/ 0 w 9326880"/>
              <a:gd name="connsiteY10" fmla="*/ 147042 h 147042"/>
              <a:gd name="connsiteX11" fmla="*/ 0 w 9326880"/>
              <a:gd name="connsiteY11" fmla="*/ 3026 h 147042"/>
              <a:gd name="connsiteX0" fmla="*/ 0 w 9326880"/>
              <a:gd name="connsiteY0" fmla="*/ 3026 h 147042"/>
              <a:gd name="connsiteX1" fmla="*/ 1584895 w 9326880"/>
              <a:gd name="connsiteY1" fmla="*/ 19050 h 147042"/>
              <a:gd name="connsiteX2" fmla="*/ 2727895 w 9326880"/>
              <a:gd name="connsiteY2" fmla="*/ 104776 h 147042"/>
              <a:gd name="connsiteX3" fmla="*/ 3696270 w 9326880"/>
              <a:gd name="connsiteY3" fmla="*/ 57150 h 147042"/>
              <a:gd name="connsiteX4" fmla="*/ 4296345 w 9326880"/>
              <a:gd name="connsiteY4" fmla="*/ 63501 h 147042"/>
              <a:gd name="connsiteX5" fmla="*/ 5159945 w 9326880"/>
              <a:gd name="connsiteY5" fmla="*/ 60326 h 147042"/>
              <a:gd name="connsiteX6" fmla="*/ 5636195 w 9326880"/>
              <a:gd name="connsiteY6" fmla="*/ 76201 h 147042"/>
              <a:gd name="connsiteX7" fmla="*/ 7871395 w 9326880"/>
              <a:gd name="connsiteY7" fmla="*/ 0 h 147042"/>
              <a:gd name="connsiteX8" fmla="*/ 9326880 w 9326880"/>
              <a:gd name="connsiteY8" fmla="*/ 3026 h 147042"/>
              <a:gd name="connsiteX9" fmla="*/ 9326880 w 9326880"/>
              <a:gd name="connsiteY9" fmla="*/ 147042 h 147042"/>
              <a:gd name="connsiteX10" fmla="*/ 0 w 9326880"/>
              <a:gd name="connsiteY10" fmla="*/ 147042 h 147042"/>
              <a:gd name="connsiteX11" fmla="*/ 0 w 9326880"/>
              <a:gd name="connsiteY11" fmla="*/ 3026 h 147042"/>
              <a:gd name="connsiteX0" fmla="*/ 0 w 9326880"/>
              <a:gd name="connsiteY0" fmla="*/ 3026 h 147042"/>
              <a:gd name="connsiteX1" fmla="*/ 1584895 w 9326880"/>
              <a:gd name="connsiteY1" fmla="*/ 19050 h 147042"/>
              <a:gd name="connsiteX2" fmla="*/ 2727895 w 9326880"/>
              <a:gd name="connsiteY2" fmla="*/ 104776 h 147042"/>
              <a:gd name="connsiteX3" fmla="*/ 3696270 w 9326880"/>
              <a:gd name="connsiteY3" fmla="*/ 57150 h 147042"/>
              <a:gd name="connsiteX4" fmla="*/ 4296345 w 9326880"/>
              <a:gd name="connsiteY4" fmla="*/ 63501 h 147042"/>
              <a:gd name="connsiteX5" fmla="*/ 4677345 w 9326880"/>
              <a:gd name="connsiteY5" fmla="*/ 22226 h 147042"/>
              <a:gd name="connsiteX6" fmla="*/ 5159945 w 9326880"/>
              <a:gd name="connsiteY6" fmla="*/ 60326 h 147042"/>
              <a:gd name="connsiteX7" fmla="*/ 5636195 w 9326880"/>
              <a:gd name="connsiteY7" fmla="*/ 76201 h 147042"/>
              <a:gd name="connsiteX8" fmla="*/ 7871395 w 9326880"/>
              <a:gd name="connsiteY8" fmla="*/ 0 h 147042"/>
              <a:gd name="connsiteX9" fmla="*/ 9326880 w 9326880"/>
              <a:gd name="connsiteY9" fmla="*/ 3026 h 147042"/>
              <a:gd name="connsiteX10" fmla="*/ 9326880 w 9326880"/>
              <a:gd name="connsiteY10" fmla="*/ 147042 h 147042"/>
              <a:gd name="connsiteX11" fmla="*/ 0 w 9326880"/>
              <a:gd name="connsiteY11" fmla="*/ 147042 h 147042"/>
              <a:gd name="connsiteX12" fmla="*/ 0 w 9326880"/>
              <a:gd name="connsiteY12" fmla="*/ 3026 h 147042"/>
              <a:gd name="connsiteX0" fmla="*/ 0 w 9326880"/>
              <a:gd name="connsiteY0" fmla="*/ 3026 h 147042"/>
              <a:gd name="connsiteX1" fmla="*/ 1584895 w 9326880"/>
              <a:gd name="connsiteY1" fmla="*/ 19050 h 147042"/>
              <a:gd name="connsiteX2" fmla="*/ 2727895 w 9326880"/>
              <a:gd name="connsiteY2" fmla="*/ 104776 h 147042"/>
              <a:gd name="connsiteX3" fmla="*/ 3696270 w 9326880"/>
              <a:gd name="connsiteY3" fmla="*/ 57150 h 147042"/>
              <a:gd name="connsiteX4" fmla="*/ 4296345 w 9326880"/>
              <a:gd name="connsiteY4" fmla="*/ 63501 h 147042"/>
              <a:gd name="connsiteX5" fmla="*/ 4677345 w 9326880"/>
              <a:gd name="connsiteY5" fmla="*/ 22226 h 147042"/>
              <a:gd name="connsiteX6" fmla="*/ 5159945 w 9326880"/>
              <a:gd name="connsiteY6" fmla="*/ 60326 h 147042"/>
              <a:gd name="connsiteX7" fmla="*/ 5636195 w 9326880"/>
              <a:gd name="connsiteY7" fmla="*/ 76201 h 147042"/>
              <a:gd name="connsiteX8" fmla="*/ 7871395 w 9326880"/>
              <a:gd name="connsiteY8" fmla="*/ 0 h 147042"/>
              <a:gd name="connsiteX9" fmla="*/ 9326880 w 9326880"/>
              <a:gd name="connsiteY9" fmla="*/ 3026 h 147042"/>
              <a:gd name="connsiteX10" fmla="*/ 9326880 w 9326880"/>
              <a:gd name="connsiteY10" fmla="*/ 147042 h 147042"/>
              <a:gd name="connsiteX11" fmla="*/ 0 w 9326880"/>
              <a:gd name="connsiteY11" fmla="*/ 147042 h 147042"/>
              <a:gd name="connsiteX12" fmla="*/ 0 w 9326880"/>
              <a:gd name="connsiteY12" fmla="*/ 3026 h 147042"/>
              <a:gd name="connsiteX0" fmla="*/ 0 w 9326880"/>
              <a:gd name="connsiteY0" fmla="*/ 3026 h 147042"/>
              <a:gd name="connsiteX1" fmla="*/ 1584895 w 9326880"/>
              <a:gd name="connsiteY1" fmla="*/ 19050 h 147042"/>
              <a:gd name="connsiteX2" fmla="*/ 2727895 w 9326880"/>
              <a:gd name="connsiteY2" fmla="*/ 104776 h 147042"/>
              <a:gd name="connsiteX3" fmla="*/ 3696270 w 9326880"/>
              <a:gd name="connsiteY3" fmla="*/ 57150 h 147042"/>
              <a:gd name="connsiteX4" fmla="*/ 4296345 w 9326880"/>
              <a:gd name="connsiteY4" fmla="*/ 63501 h 147042"/>
              <a:gd name="connsiteX5" fmla="*/ 4677345 w 9326880"/>
              <a:gd name="connsiteY5" fmla="*/ 22226 h 147042"/>
              <a:gd name="connsiteX6" fmla="*/ 5159945 w 9326880"/>
              <a:gd name="connsiteY6" fmla="*/ 60326 h 147042"/>
              <a:gd name="connsiteX7" fmla="*/ 5636195 w 9326880"/>
              <a:gd name="connsiteY7" fmla="*/ 76201 h 147042"/>
              <a:gd name="connsiteX8" fmla="*/ 6353745 w 9326880"/>
              <a:gd name="connsiteY8" fmla="*/ 53976 h 147042"/>
              <a:gd name="connsiteX9" fmla="*/ 7871395 w 9326880"/>
              <a:gd name="connsiteY9" fmla="*/ 0 h 147042"/>
              <a:gd name="connsiteX10" fmla="*/ 9326880 w 9326880"/>
              <a:gd name="connsiteY10" fmla="*/ 3026 h 147042"/>
              <a:gd name="connsiteX11" fmla="*/ 9326880 w 9326880"/>
              <a:gd name="connsiteY11" fmla="*/ 147042 h 147042"/>
              <a:gd name="connsiteX12" fmla="*/ 0 w 9326880"/>
              <a:gd name="connsiteY12" fmla="*/ 147042 h 147042"/>
              <a:gd name="connsiteX13" fmla="*/ 0 w 9326880"/>
              <a:gd name="connsiteY13" fmla="*/ 3026 h 147042"/>
              <a:gd name="connsiteX0" fmla="*/ 0 w 9326880"/>
              <a:gd name="connsiteY0" fmla="*/ 3026 h 147042"/>
              <a:gd name="connsiteX1" fmla="*/ 1584895 w 9326880"/>
              <a:gd name="connsiteY1" fmla="*/ 19050 h 147042"/>
              <a:gd name="connsiteX2" fmla="*/ 2727895 w 9326880"/>
              <a:gd name="connsiteY2" fmla="*/ 104776 h 147042"/>
              <a:gd name="connsiteX3" fmla="*/ 3696270 w 9326880"/>
              <a:gd name="connsiteY3" fmla="*/ 57150 h 147042"/>
              <a:gd name="connsiteX4" fmla="*/ 4296345 w 9326880"/>
              <a:gd name="connsiteY4" fmla="*/ 63501 h 147042"/>
              <a:gd name="connsiteX5" fmla="*/ 4677345 w 9326880"/>
              <a:gd name="connsiteY5" fmla="*/ 22226 h 147042"/>
              <a:gd name="connsiteX6" fmla="*/ 5159945 w 9326880"/>
              <a:gd name="connsiteY6" fmla="*/ 60326 h 147042"/>
              <a:gd name="connsiteX7" fmla="*/ 5636195 w 9326880"/>
              <a:gd name="connsiteY7" fmla="*/ 76201 h 147042"/>
              <a:gd name="connsiteX8" fmla="*/ 6347395 w 9326880"/>
              <a:gd name="connsiteY8" fmla="*/ 85726 h 147042"/>
              <a:gd name="connsiteX9" fmla="*/ 7871395 w 9326880"/>
              <a:gd name="connsiteY9" fmla="*/ 0 h 147042"/>
              <a:gd name="connsiteX10" fmla="*/ 9326880 w 9326880"/>
              <a:gd name="connsiteY10" fmla="*/ 3026 h 147042"/>
              <a:gd name="connsiteX11" fmla="*/ 9326880 w 9326880"/>
              <a:gd name="connsiteY11" fmla="*/ 147042 h 147042"/>
              <a:gd name="connsiteX12" fmla="*/ 0 w 9326880"/>
              <a:gd name="connsiteY12" fmla="*/ 147042 h 147042"/>
              <a:gd name="connsiteX13" fmla="*/ 0 w 9326880"/>
              <a:gd name="connsiteY13" fmla="*/ 3026 h 147042"/>
              <a:gd name="connsiteX0" fmla="*/ 0 w 9326880"/>
              <a:gd name="connsiteY0" fmla="*/ 3026 h 147042"/>
              <a:gd name="connsiteX1" fmla="*/ 1584895 w 9326880"/>
              <a:gd name="connsiteY1" fmla="*/ 19050 h 147042"/>
              <a:gd name="connsiteX2" fmla="*/ 2727895 w 9326880"/>
              <a:gd name="connsiteY2" fmla="*/ 104776 h 147042"/>
              <a:gd name="connsiteX3" fmla="*/ 3696270 w 9326880"/>
              <a:gd name="connsiteY3" fmla="*/ 57150 h 147042"/>
              <a:gd name="connsiteX4" fmla="*/ 4296345 w 9326880"/>
              <a:gd name="connsiteY4" fmla="*/ 63501 h 147042"/>
              <a:gd name="connsiteX5" fmla="*/ 4677345 w 9326880"/>
              <a:gd name="connsiteY5" fmla="*/ 22226 h 147042"/>
              <a:gd name="connsiteX6" fmla="*/ 5159945 w 9326880"/>
              <a:gd name="connsiteY6" fmla="*/ 60326 h 147042"/>
              <a:gd name="connsiteX7" fmla="*/ 5636195 w 9326880"/>
              <a:gd name="connsiteY7" fmla="*/ 76201 h 147042"/>
              <a:gd name="connsiteX8" fmla="*/ 6347395 w 9326880"/>
              <a:gd name="connsiteY8" fmla="*/ 85726 h 147042"/>
              <a:gd name="connsiteX9" fmla="*/ 7871395 w 9326880"/>
              <a:gd name="connsiteY9" fmla="*/ 0 h 147042"/>
              <a:gd name="connsiteX10" fmla="*/ 9326880 w 9326880"/>
              <a:gd name="connsiteY10" fmla="*/ 3026 h 147042"/>
              <a:gd name="connsiteX11" fmla="*/ 9326880 w 9326880"/>
              <a:gd name="connsiteY11" fmla="*/ 147042 h 147042"/>
              <a:gd name="connsiteX12" fmla="*/ 0 w 9326880"/>
              <a:gd name="connsiteY12" fmla="*/ 147042 h 147042"/>
              <a:gd name="connsiteX13" fmla="*/ 0 w 9326880"/>
              <a:gd name="connsiteY13" fmla="*/ 3026 h 147042"/>
              <a:gd name="connsiteX0" fmla="*/ 0 w 9326880"/>
              <a:gd name="connsiteY0" fmla="*/ 3026 h 147042"/>
              <a:gd name="connsiteX1" fmla="*/ 1584895 w 9326880"/>
              <a:gd name="connsiteY1" fmla="*/ 19050 h 147042"/>
              <a:gd name="connsiteX2" fmla="*/ 2727895 w 9326880"/>
              <a:gd name="connsiteY2" fmla="*/ 104776 h 147042"/>
              <a:gd name="connsiteX3" fmla="*/ 3696270 w 9326880"/>
              <a:gd name="connsiteY3" fmla="*/ 57150 h 147042"/>
              <a:gd name="connsiteX4" fmla="*/ 4296345 w 9326880"/>
              <a:gd name="connsiteY4" fmla="*/ 63501 h 147042"/>
              <a:gd name="connsiteX5" fmla="*/ 4677345 w 9326880"/>
              <a:gd name="connsiteY5" fmla="*/ 22226 h 147042"/>
              <a:gd name="connsiteX6" fmla="*/ 5159945 w 9326880"/>
              <a:gd name="connsiteY6" fmla="*/ 60326 h 147042"/>
              <a:gd name="connsiteX7" fmla="*/ 5636195 w 9326880"/>
              <a:gd name="connsiteY7" fmla="*/ 76201 h 147042"/>
              <a:gd name="connsiteX8" fmla="*/ 6347395 w 9326880"/>
              <a:gd name="connsiteY8" fmla="*/ 85726 h 147042"/>
              <a:gd name="connsiteX9" fmla="*/ 7871395 w 9326880"/>
              <a:gd name="connsiteY9" fmla="*/ 0 h 147042"/>
              <a:gd name="connsiteX10" fmla="*/ 9326880 w 9326880"/>
              <a:gd name="connsiteY10" fmla="*/ 3026 h 147042"/>
              <a:gd name="connsiteX11" fmla="*/ 9326880 w 9326880"/>
              <a:gd name="connsiteY11" fmla="*/ 147042 h 147042"/>
              <a:gd name="connsiteX12" fmla="*/ 0 w 9326880"/>
              <a:gd name="connsiteY12" fmla="*/ 147042 h 147042"/>
              <a:gd name="connsiteX13" fmla="*/ 0 w 9326880"/>
              <a:gd name="connsiteY13" fmla="*/ 3026 h 147042"/>
              <a:gd name="connsiteX0" fmla="*/ 0 w 9326880"/>
              <a:gd name="connsiteY0" fmla="*/ 3026 h 147042"/>
              <a:gd name="connsiteX1" fmla="*/ 1584895 w 9326880"/>
              <a:gd name="connsiteY1" fmla="*/ 19050 h 147042"/>
              <a:gd name="connsiteX2" fmla="*/ 2727895 w 9326880"/>
              <a:gd name="connsiteY2" fmla="*/ 104776 h 147042"/>
              <a:gd name="connsiteX3" fmla="*/ 3696270 w 9326880"/>
              <a:gd name="connsiteY3" fmla="*/ 57150 h 147042"/>
              <a:gd name="connsiteX4" fmla="*/ 4296345 w 9326880"/>
              <a:gd name="connsiteY4" fmla="*/ 63501 h 147042"/>
              <a:gd name="connsiteX5" fmla="*/ 4677345 w 9326880"/>
              <a:gd name="connsiteY5" fmla="*/ 22226 h 147042"/>
              <a:gd name="connsiteX6" fmla="*/ 5159945 w 9326880"/>
              <a:gd name="connsiteY6" fmla="*/ 60326 h 147042"/>
              <a:gd name="connsiteX7" fmla="*/ 5636195 w 9326880"/>
              <a:gd name="connsiteY7" fmla="*/ 76201 h 147042"/>
              <a:gd name="connsiteX8" fmla="*/ 6347395 w 9326880"/>
              <a:gd name="connsiteY8" fmla="*/ 85726 h 147042"/>
              <a:gd name="connsiteX9" fmla="*/ 7109395 w 9326880"/>
              <a:gd name="connsiteY9" fmla="*/ 76201 h 147042"/>
              <a:gd name="connsiteX10" fmla="*/ 7871395 w 9326880"/>
              <a:gd name="connsiteY10" fmla="*/ 0 h 147042"/>
              <a:gd name="connsiteX11" fmla="*/ 9326880 w 9326880"/>
              <a:gd name="connsiteY11" fmla="*/ 3026 h 147042"/>
              <a:gd name="connsiteX12" fmla="*/ 9326880 w 9326880"/>
              <a:gd name="connsiteY12" fmla="*/ 147042 h 147042"/>
              <a:gd name="connsiteX13" fmla="*/ 0 w 9326880"/>
              <a:gd name="connsiteY13" fmla="*/ 147042 h 147042"/>
              <a:gd name="connsiteX14" fmla="*/ 0 w 9326880"/>
              <a:gd name="connsiteY14" fmla="*/ 3026 h 147042"/>
              <a:gd name="connsiteX0" fmla="*/ 0 w 9326880"/>
              <a:gd name="connsiteY0" fmla="*/ 3026 h 147042"/>
              <a:gd name="connsiteX1" fmla="*/ 1584895 w 9326880"/>
              <a:gd name="connsiteY1" fmla="*/ 19050 h 147042"/>
              <a:gd name="connsiteX2" fmla="*/ 2727895 w 9326880"/>
              <a:gd name="connsiteY2" fmla="*/ 104776 h 147042"/>
              <a:gd name="connsiteX3" fmla="*/ 3696270 w 9326880"/>
              <a:gd name="connsiteY3" fmla="*/ 57150 h 147042"/>
              <a:gd name="connsiteX4" fmla="*/ 4296345 w 9326880"/>
              <a:gd name="connsiteY4" fmla="*/ 63501 h 147042"/>
              <a:gd name="connsiteX5" fmla="*/ 4677345 w 9326880"/>
              <a:gd name="connsiteY5" fmla="*/ 22226 h 147042"/>
              <a:gd name="connsiteX6" fmla="*/ 5159945 w 9326880"/>
              <a:gd name="connsiteY6" fmla="*/ 60326 h 147042"/>
              <a:gd name="connsiteX7" fmla="*/ 5636195 w 9326880"/>
              <a:gd name="connsiteY7" fmla="*/ 76201 h 147042"/>
              <a:gd name="connsiteX8" fmla="*/ 6347395 w 9326880"/>
              <a:gd name="connsiteY8" fmla="*/ 85726 h 147042"/>
              <a:gd name="connsiteX9" fmla="*/ 7109395 w 9326880"/>
              <a:gd name="connsiteY9" fmla="*/ 76201 h 147042"/>
              <a:gd name="connsiteX10" fmla="*/ 7871395 w 9326880"/>
              <a:gd name="connsiteY10" fmla="*/ 0 h 147042"/>
              <a:gd name="connsiteX11" fmla="*/ 9326880 w 9326880"/>
              <a:gd name="connsiteY11" fmla="*/ 3026 h 147042"/>
              <a:gd name="connsiteX12" fmla="*/ 9326880 w 9326880"/>
              <a:gd name="connsiteY12" fmla="*/ 147042 h 147042"/>
              <a:gd name="connsiteX13" fmla="*/ 0 w 9326880"/>
              <a:gd name="connsiteY13" fmla="*/ 147042 h 147042"/>
              <a:gd name="connsiteX14" fmla="*/ 0 w 9326880"/>
              <a:gd name="connsiteY14" fmla="*/ 3026 h 147042"/>
              <a:gd name="connsiteX0" fmla="*/ 0 w 9326880"/>
              <a:gd name="connsiteY0" fmla="*/ 3026 h 147042"/>
              <a:gd name="connsiteX1" fmla="*/ 1584895 w 9326880"/>
              <a:gd name="connsiteY1" fmla="*/ 19050 h 147042"/>
              <a:gd name="connsiteX2" fmla="*/ 2727895 w 9326880"/>
              <a:gd name="connsiteY2" fmla="*/ 104776 h 147042"/>
              <a:gd name="connsiteX3" fmla="*/ 3696270 w 9326880"/>
              <a:gd name="connsiteY3" fmla="*/ 57150 h 147042"/>
              <a:gd name="connsiteX4" fmla="*/ 4296345 w 9326880"/>
              <a:gd name="connsiteY4" fmla="*/ 63501 h 147042"/>
              <a:gd name="connsiteX5" fmla="*/ 4677345 w 9326880"/>
              <a:gd name="connsiteY5" fmla="*/ 22226 h 147042"/>
              <a:gd name="connsiteX6" fmla="*/ 5159945 w 9326880"/>
              <a:gd name="connsiteY6" fmla="*/ 60326 h 147042"/>
              <a:gd name="connsiteX7" fmla="*/ 5636195 w 9326880"/>
              <a:gd name="connsiteY7" fmla="*/ 76201 h 147042"/>
              <a:gd name="connsiteX8" fmla="*/ 6347395 w 9326880"/>
              <a:gd name="connsiteY8" fmla="*/ 85726 h 147042"/>
              <a:gd name="connsiteX9" fmla="*/ 7106220 w 9326880"/>
              <a:gd name="connsiteY9" fmla="*/ 44451 h 147042"/>
              <a:gd name="connsiteX10" fmla="*/ 7871395 w 9326880"/>
              <a:gd name="connsiteY10" fmla="*/ 0 h 147042"/>
              <a:gd name="connsiteX11" fmla="*/ 9326880 w 9326880"/>
              <a:gd name="connsiteY11" fmla="*/ 3026 h 147042"/>
              <a:gd name="connsiteX12" fmla="*/ 9326880 w 9326880"/>
              <a:gd name="connsiteY12" fmla="*/ 147042 h 147042"/>
              <a:gd name="connsiteX13" fmla="*/ 0 w 9326880"/>
              <a:gd name="connsiteY13" fmla="*/ 147042 h 147042"/>
              <a:gd name="connsiteX14" fmla="*/ 0 w 9326880"/>
              <a:gd name="connsiteY14" fmla="*/ 3026 h 147042"/>
              <a:gd name="connsiteX0" fmla="*/ 0 w 9326880"/>
              <a:gd name="connsiteY0" fmla="*/ 3026 h 147042"/>
              <a:gd name="connsiteX1" fmla="*/ 1584895 w 9326880"/>
              <a:gd name="connsiteY1" fmla="*/ 19050 h 147042"/>
              <a:gd name="connsiteX2" fmla="*/ 2727895 w 9326880"/>
              <a:gd name="connsiteY2" fmla="*/ 104776 h 147042"/>
              <a:gd name="connsiteX3" fmla="*/ 3696270 w 9326880"/>
              <a:gd name="connsiteY3" fmla="*/ 57150 h 147042"/>
              <a:gd name="connsiteX4" fmla="*/ 4296345 w 9326880"/>
              <a:gd name="connsiteY4" fmla="*/ 63501 h 147042"/>
              <a:gd name="connsiteX5" fmla="*/ 4677345 w 9326880"/>
              <a:gd name="connsiteY5" fmla="*/ 22226 h 147042"/>
              <a:gd name="connsiteX6" fmla="*/ 5159945 w 9326880"/>
              <a:gd name="connsiteY6" fmla="*/ 60326 h 147042"/>
              <a:gd name="connsiteX7" fmla="*/ 5636195 w 9326880"/>
              <a:gd name="connsiteY7" fmla="*/ 76201 h 147042"/>
              <a:gd name="connsiteX8" fmla="*/ 6347395 w 9326880"/>
              <a:gd name="connsiteY8" fmla="*/ 85726 h 147042"/>
              <a:gd name="connsiteX9" fmla="*/ 7106220 w 9326880"/>
              <a:gd name="connsiteY9" fmla="*/ 44451 h 147042"/>
              <a:gd name="connsiteX10" fmla="*/ 7871395 w 9326880"/>
              <a:gd name="connsiteY10" fmla="*/ 0 h 147042"/>
              <a:gd name="connsiteX11" fmla="*/ 8509570 w 9326880"/>
              <a:gd name="connsiteY11" fmla="*/ 1 h 147042"/>
              <a:gd name="connsiteX12" fmla="*/ 9326880 w 9326880"/>
              <a:gd name="connsiteY12" fmla="*/ 3026 h 147042"/>
              <a:gd name="connsiteX13" fmla="*/ 9326880 w 9326880"/>
              <a:gd name="connsiteY13" fmla="*/ 147042 h 147042"/>
              <a:gd name="connsiteX14" fmla="*/ 0 w 9326880"/>
              <a:gd name="connsiteY14" fmla="*/ 147042 h 147042"/>
              <a:gd name="connsiteX15" fmla="*/ 0 w 9326880"/>
              <a:gd name="connsiteY15" fmla="*/ 3026 h 147042"/>
              <a:gd name="connsiteX0" fmla="*/ 0 w 9326880"/>
              <a:gd name="connsiteY0" fmla="*/ 3026 h 147042"/>
              <a:gd name="connsiteX1" fmla="*/ 1584895 w 9326880"/>
              <a:gd name="connsiteY1" fmla="*/ 19050 h 147042"/>
              <a:gd name="connsiteX2" fmla="*/ 2727895 w 9326880"/>
              <a:gd name="connsiteY2" fmla="*/ 104776 h 147042"/>
              <a:gd name="connsiteX3" fmla="*/ 3696270 w 9326880"/>
              <a:gd name="connsiteY3" fmla="*/ 57150 h 147042"/>
              <a:gd name="connsiteX4" fmla="*/ 4296345 w 9326880"/>
              <a:gd name="connsiteY4" fmla="*/ 63501 h 147042"/>
              <a:gd name="connsiteX5" fmla="*/ 4677345 w 9326880"/>
              <a:gd name="connsiteY5" fmla="*/ 22226 h 147042"/>
              <a:gd name="connsiteX6" fmla="*/ 5159945 w 9326880"/>
              <a:gd name="connsiteY6" fmla="*/ 60326 h 147042"/>
              <a:gd name="connsiteX7" fmla="*/ 5636195 w 9326880"/>
              <a:gd name="connsiteY7" fmla="*/ 76201 h 147042"/>
              <a:gd name="connsiteX8" fmla="*/ 6347395 w 9326880"/>
              <a:gd name="connsiteY8" fmla="*/ 85726 h 147042"/>
              <a:gd name="connsiteX9" fmla="*/ 7106220 w 9326880"/>
              <a:gd name="connsiteY9" fmla="*/ 44451 h 147042"/>
              <a:gd name="connsiteX10" fmla="*/ 7871395 w 9326880"/>
              <a:gd name="connsiteY10" fmla="*/ 0 h 147042"/>
              <a:gd name="connsiteX11" fmla="*/ 8509570 w 9326880"/>
              <a:gd name="connsiteY11" fmla="*/ 1 h 147042"/>
              <a:gd name="connsiteX12" fmla="*/ 9326880 w 9326880"/>
              <a:gd name="connsiteY12" fmla="*/ 3026 h 147042"/>
              <a:gd name="connsiteX13" fmla="*/ 9326880 w 9326880"/>
              <a:gd name="connsiteY13" fmla="*/ 147042 h 147042"/>
              <a:gd name="connsiteX14" fmla="*/ 0 w 9326880"/>
              <a:gd name="connsiteY14" fmla="*/ 147042 h 147042"/>
              <a:gd name="connsiteX15" fmla="*/ 0 w 9326880"/>
              <a:gd name="connsiteY15" fmla="*/ 3026 h 147042"/>
              <a:gd name="connsiteX0" fmla="*/ 0 w 9326880"/>
              <a:gd name="connsiteY0" fmla="*/ 3025 h 147041"/>
              <a:gd name="connsiteX1" fmla="*/ 1584895 w 9326880"/>
              <a:gd name="connsiteY1" fmla="*/ 19049 h 147041"/>
              <a:gd name="connsiteX2" fmla="*/ 2727895 w 9326880"/>
              <a:gd name="connsiteY2" fmla="*/ 104775 h 147041"/>
              <a:gd name="connsiteX3" fmla="*/ 3696270 w 9326880"/>
              <a:gd name="connsiteY3" fmla="*/ 57149 h 147041"/>
              <a:gd name="connsiteX4" fmla="*/ 4296345 w 9326880"/>
              <a:gd name="connsiteY4" fmla="*/ 63500 h 147041"/>
              <a:gd name="connsiteX5" fmla="*/ 4677345 w 9326880"/>
              <a:gd name="connsiteY5" fmla="*/ 22225 h 147041"/>
              <a:gd name="connsiteX6" fmla="*/ 5159945 w 9326880"/>
              <a:gd name="connsiteY6" fmla="*/ 60325 h 147041"/>
              <a:gd name="connsiteX7" fmla="*/ 5636195 w 9326880"/>
              <a:gd name="connsiteY7" fmla="*/ 76200 h 147041"/>
              <a:gd name="connsiteX8" fmla="*/ 6347395 w 9326880"/>
              <a:gd name="connsiteY8" fmla="*/ 85725 h 147041"/>
              <a:gd name="connsiteX9" fmla="*/ 7106220 w 9326880"/>
              <a:gd name="connsiteY9" fmla="*/ 44450 h 147041"/>
              <a:gd name="connsiteX10" fmla="*/ 7861870 w 9326880"/>
              <a:gd name="connsiteY10" fmla="*/ 53974 h 147041"/>
              <a:gd name="connsiteX11" fmla="*/ 8509570 w 9326880"/>
              <a:gd name="connsiteY11" fmla="*/ 0 h 147041"/>
              <a:gd name="connsiteX12" fmla="*/ 9326880 w 9326880"/>
              <a:gd name="connsiteY12" fmla="*/ 3025 h 147041"/>
              <a:gd name="connsiteX13" fmla="*/ 9326880 w 9326880"/>
              <a:gd name="connsiteY13" fmla="*/ 147041 h 147041"/>
              <a:gd name="connsiteX14" fmla="*/ 0 w 9326880"/>
              <a:gd name="connsiteY14" fmla="*/ 147041 h 147041"/>
              <a:gd name="connsiteX15" fmla="*/ 0 w 9326880"/>
              <a:gd name="connsiteY15" fmla="*/ 3025 h 147041"/>
              <a:gd name="connsiteX0" fmla="*/ 0 w 9326880"/>
              <a:gd name="connsiteY0" fmla="*/ 3025 h 147041"/>
              <a:gd name="connsiteX1" fmla="*/ 1584895 w 9326880"/>
              <a:gd name="connsiteY1" fmla="*/ 19049 h 147041"/>
              <a:gd name="connsiteX2" fmla="*/ 2727895 w 9326880"/>
              <a:gd name="connsiteY2" fmla="*/ 104775 h 147041"/>
              <a:gd name="connsiteX3" fmla="*/ 3696270 w 9326880"/>
              <a:gd name="connsiteY3" fmla="*/ 57149 h 147041"/>
              <a:gd name="connsiteX4" fmla="*/ 4296345 w 9326880"/>
              <a:gd name="connsiteY4" fmla="*/ 63500 h 147041"/>
              <a:gd name="connsiteX5" fmla="*/ 4677345 w 9326880"/>
              <a:gd name="connsiteY5" fmla="*/ 22225 h 147041"/>
              <a:gd name="connsiteX6" fmla="*/ 5159945 w 9326880"/>
              <a:gd name="connsiteY6" fmla="*/ 60325 h 147041"/>
              <a:gd name="connsiteX7" fmla="*/ 5636195 w 9326880"/>
              <a:gd name="connsiteY7" fmla="*/ 76200 h 147041"/>
              <a:gd name="connsiteX8" fmla="*/ 6347395 w 9326880"/>
              <a:gd name="connsiteY8" fmla="*/ 85725 h 147041"/>
              <a:gd name="connsiteX9" fmla="*/ 7106220 w 9326880"/>
              <a:gd name="connsiteY9" fmla="*/ 44450 h 147041"/>
              <a:gd name="connsiteX10" fmla="*/ 7861870 w 9326880"/>
              <a:gd name="connsiteY10" fmla="*/ 53974 h 147041"/>
              <a:gd name="connsiteX11" fmla="*/ 8509570 w 9326880"/>
              <a:gd name="connsiteY11" fmla="*/ 0 h 147041"/>
              <a:gd name="connsiteX12" fmla="*/ 9326880 w 9326880"/>
              <a:gd name="connsiteY12" fmla="*/ 3025 h 147041"/>
              <a:gd name="connsiteX13" fmla="*/ 9326880 w 9326880"/>
              <a:gd name="connsiteY13" fmla="*/ 147041 h 147041"/>
              <a:gd name="connsiteX14" fmla="*/ 0 w 9326880"/>
              <a:gd name="connsiteY14" fmla="*/ 147041 h 147041"/>
              <a:gd name="connsiteX15" fmla="*/ 0 w 9326880"/>
              <a:gd name="connsiteY15" fmla="*/ 3025 h 147041"/>
              <a:gd name="connsiteX0" fmla="*/ 0 w 9326880"/>
              <a:gd name="connsiteY0" fmla="*/ 3025 h 147041"/>
              <a:gd name="connsiteX1" fmla="*/ 1584895 w 9326880"/>
              <a:gd name="connsiteY1" fmla="*/ 19049 h 147041"/>
              <a:gd name="connsiteX2" fmla="*/ 2727895 w 9326880"/>
              <a:gd name="connsiteY2" fmla="*/ 104775 h 147041"/>
              <a:gd name="connsiteX3" fmla="*/ 3696270 w 9326880"/>
              <a:gd name="connsiteY3" fmla="*/ 57149 h 147041"/>
              <a:gd name="connsiteX4" fmla="*/ 4296345 w 9326880"/>
              <a:gd name="connsiteY4" fmla="*/ 63500 h 147041"/>
              <a:gd name="connsiteX5" fmla="*/ 4677345 w 9326880"/>
              <a:gd name="connsiteY5" fmla="*/ 22225 h 147041"/>
              <a:gd name="connsiteX6" fmla="*/ 5159945 w 9326880"/>
              <a:gd name="connsiteY6" fmla="*/ 60325 h 147041"/>
              <a:gd name="connsiteX7" fmla="*/ 5636195 w 9326880"/>
              <a:gd name="connsiteY7" fmla="*/ 76200 h 147041"/>
              <a:gd name="connsiteX8" fmla="*/ 6347395 w 9326880"/>
              <a:gd name="connsiteY8" fmla="*/ 85725 h 147041"/>
              <a:gd name="connsiteX9" fmla="*/ 7188770 w 9326880"/>
              <a:gd name="connsiteY9" fmla="*/ 47625 h 147041"/>
              <a:gd name="connsiteX10" fmla="*/ 7861870 w 9326880"/>
              <a:gd name="connsiteY10" fmla="*/ 53974 h 147041"/>
              <a:gd name="connsiteX11" fmla="*/ 8509570 w 9326880"/>
              <a:gd name="connsiteY11" fmla="*/ 0 h 147041"/>
              <a:gd name="connsiteX12" fmla="*/ 9326880 w 9326880"/>
              <a:gd name="connsiteY12" fmla="*/ 3025 h 147041"/>
              <a:gd name="connsiteX13" fmla="*/ 9326880 w 9326880"/>
              <a:gd name="connsiteY13" fmla="*/ 147041 h 147041"/>
              <a:gd name="connsiteX14" fmla="*/ 0 w 9326880"/>
              <a:gd name="connsiteY14" fmla="*/ 147041 h 147041"/>
              <a:gd name="connsiteX15" fmla="*/ 0 w 9326880"/>
              <a:gd name="connsiteY15" fmla="*/ 3025 h 147041"/>
              <a:gd name="connsiteX0" fmla="*/ 0 w 9326880"/>
              <a:gd name="connsiteY0" fmla="*/ 3025 h 147041"/>
              <a:gd name="connsiteX1" fmla="*/ 1584895 w 9326880"/>
              <a:gd name="connsiteY1" fmla="*/ 19049 h 147041"/>
              <a:gd name="connsiteX2" fmla="*/ 2727895 w 9326880"/>
              <a:gd name="connsiteY2" fmla="*/ 104775 h 147041"/>
              <a:gd name="connsiteX3" fmla="*/ 3696270 w 9326880"/>
              <a:gd name="connsiteY3" fmla="*/ 57149 h 147041"/>
              <a:gd name="connsiteX4" fmla="*/ 4296345 w 9326880"/>
              <a:gd name="connsiteY4" fmla="*/ 63500 h 147041"/>
              <a:gd name="connsiteX5" fmla="*/ 4677345 w 9326880"/>
              <a:gd name="connsiteY5" fmla="*/ 22225 h 147041"/>
              <a:gd name="connsiteX6" fmla="*/ 5159945 w 9326880"/>
              <a:gd name="connsiteY6" fmla="*/ 60325 h 147041"/>
              <a:gd name="connsiteX7" fmla="*/ 5636195 w 9326880"/>
              <a:gd name="connsiteY7" fmla="*/ 76200 h 147041"/>
              <a:gd name="connsiteX8" fmla="*/ 6347395 w 9326880"/>
              <a:gd name="connsiteY8" fmla="*/ 85725 h 147041"/>
              <a:gd name="connsiteX9" fmla="*/ 7188770 w 9326880"/>
              <a:gd name="connsiteY9" fmla="*/ 47625 h 147041"/>
              <a:gd name="connsiteX10" fmla="*/ 7861870 w 9326880"/>
              <a:gd name="connsiteY10" fmla="*/ 53974 h 147041"/>
              <a:gd name="connsiteX11" fmla="*/ 8509570 w 9326880"/>
              <a:gd name="connsiteY11" fmla="*/ 0 h 147041"/>
              <a:gd name="connsiteX12" fmla="*/ 9326880 w 9326880"/>
              <a:gd name="connsiteY12" fmla="*/ 3025 h 147041"/>
              <a:gd name="connsiteX13" fmla="*/ 9326880 w 9326880"/>
              <a:gd name="connsiteY13" fmla="*/ 147041 h 147041"/>
              <a:gd name="connsiteX14" fmla="*/ 0 w 9326880"/>
              <a:gd name="connsiteY14" fmla="*/ 147041 h 147041"/>
              <a:gd name="connsiteX15" fmla="*/ 0 w 9326880"/>
              <a:gd name="connsiteY15" fmla="*/ 3025 h 147041"/>
              <a:gd name="connsiteX0" fmla="*/ 0 w 9326880"/>
              <a:gd name="connsiteY0" fmla="*/ 3025 h 147041"/>
              <a:gd name="connsiteX1" fmla="*/ 1584895 w 9326880"/>
              <a:gd name="connsiteY1" fmla="*/ 19049 h 147041"/>
              <a:gd name="connsiteX2" fmla="*/ 2727895 w 9326880"/>
              <a:gd name="connsiteY2" fmla="*/ 104775 h 147041"/>
              <a:gd name="connsiteX3" fmla="*/ 3696270 w 9326880"/>
              <a:gd name="connsiteY3" fmla="*/ 57149 h 147041"/>
              <a:gd name="connsiteX4" fmla="*/ 4296345 w 9326880"/>
              <a:gd name="connsiteY4" fmla="*/ 63500 h 147041"/>
              <a:gd name="connsiteX5" fmla="*/ 4677345 w 9326880"/>
              <a:gd name="connsiteY5" fmla="*/ 22225 h 147041"/>
              <a:gd name="connsiteX6" fmla="*/ 5159945 w 9326880"/>
              <a:gd name="connsiteY6" fmla="*/ 60325 h 147041"/>
              <a:gd name="connsiteX7" fmla="*/ 5636195 w 9326880"/>
              <a:gd name="connsiteY7" fmla="*/ 76200 h 147041"/>
              <a:gd name="connsiteX8" fmla="*/ 6347395 w 9326880"/>
              <a:gd name="connsiteY8" fmla="*/ 85725 h 147041"/>
              <a:gd name="connsiteX9" fmla="*/ 7188770 w 9326880"/>
              <a:gd name="connsiteY9" fmla="*/ 47625 h 147041"/>
              <a:gd name="connsiteX10" fmla="*/ 7861870 w 9326880"/>
              <a:gd name="connsiteY10" fmla="*/ 53974 h 147041"/>
              <a:gd name="connsiteX11" fmla="*/ 8509570 w 9326880"/>
              <a:gd name="connsiteY11" fmla="*/ 0 h 147041"/>
              <a:gd name="connsiteX12" fmla="*/ 9326880 w 9326880"/>
              <a:gd name="connsiteY12" fmla="*/ 3025 h 147041"/>
              <a:gd name="connsiteX13" fmla="*/ 9326880 w 9326880"/>
              <a:gd name="connsiteY13" fmla="*/ 147041 h 147041"/>
              <a:gd name="connsiteX14" fmla="*/ 0 w 9326880"/>
              <a:gd name="connsiteY14" fmla="*/ 147041 h 147041"/>
              <a:gd name="connsiteX15" fmla="*/ 0 w 9326880"/>
              <a:gd name="connsiteY15" fmla="*/ 3025 h 147041"/>
              <a:gd name="connsiteX0" fmla="*/ 0 w 9326880"/>
              <a:gd name="connsiteY0" fmla="*/ 3025 h 147041"/>
              <a:gd name="connsiteX1" fmla="*/ 1256421 w 9326880"/>
              <a:gd name="connsiteY1" fmla="*/ 10171 h 147041"/>
              <a:gd name="connsiteX2" fmla="*/ 2727895 w 9326880"/>
              <a:gd name="connsiteY2" fmla="*/ 104775 h 147041"/>
              <a:gd name="connsiteX3" fmla="*/ 3696270 w 9326880"/>
              <a:gd name="connsiteY3" fmla="*/ 57149 h 147041"/>
              <a:gd name="connsiteX4" fmla="*/ 4296345 w 9326880"/>
              <a:gd name="connsiteY4" fmla="*/ 63500 h 147041"/>
              <a:gd name="connsiteX5" fmla="*/ 4677345 w 9326880"/>
              <a:gd name="connsiteY5" fmla="*/ 22225 h 147041"/>
              <a:gd name="connsiteX6" fmla="*/ 5159945 w 9326880"/>
              <a:gd name="connsiteY6" fmla="*/ 60325 h 147041"/>
              <a:gd name="connsiteX7" fmla="*/ 5636195 w 9326880"/>
              <a:gd name="connsiteY7" fmla="*/ 76200 h 147041"/>
              <a:gd name="connsiteX8" fmla="*/ 6347395 w 9326880"/>
              <a:gd name="connsiteY8" fmla="*/ 85725 h 147041"/>
              <a:gd name="connsiteX9" fmla="*/ 7188770 w 9326880"/>
              <a:gd name="connsiteY9" fmla="*/ 47625 h 147041"/>
              <a:gd name="connsiteX10" fmla="*/ 7861870 w 9326880"/>
              <a:gd name="connsiteY10" fmla="*/ 53974 h 147041"/>
              <a:gd name="connsiteX11" fmla="*/ 8509570 w 9326880"/>
              <a:gd name="connsiteY11" fmla="*/ 0 h 147041"/>
              <a:gd name="connsiteX12" fmla="*/ 9326880 w 9326880"/>
              <a:gd name="connsiteY12" fmla="*/ 3025 h 147041"/>
              <a:gd name="connsiteX13" fmla="*/ 9326880 w 9326880"/>
              <a:gd name="connsiteY13" fmla="*/ 147041 h 147041"/>
              <a:gd name="connsiteX14" fmla="*/ 0 w 9326880"/>
              <a:gd name="connsiteY14" fmla="*/ 147041 h 147041"/>
              <a:gd name="connsiteX15" fmla="*/ 0 w 9326880"/>
              <a:gd name="connsiteY15" fmla="*/ 3025 h 147041"/>
              <a:gd name="connsiteX0" fmla="*/ 0 w 9326880"/>
              <a:gd name="connsiteY0" fmla="*/ 6669 h 150685"/>
              <a:gd name="connsiteX1" fmla="*/ 1256421 w 9326880"/>
              <a:gd name="connsiteY1" fmla="*/ 13815 h 150685"/>
              <a:gd name="connsiteX2" fmla="*/ 2727895 w 9326880"/>
              <a:gd name="connsiteY2" fmla="*/ 108419 h 150685"/>
              <a:gd name="connsiteX3" fmla="*/ 3696270 w 9326880"/>
              <a:gd name="connsiteY3" fmla="*/ 60793 h 150685"/>
              <a:gd name="connsiteX4" fmla="*/ 4296345 w 9326880"/>
              <a:gd name="connsiteY4" fmla="*/ 67144 h 150685"/>
              <a:gd name="connsiteX5" fmla="*/ 4677345 w 9326880"/>
              <a:gd name="connsiteY5" fmla="*/ 25869 h 150685"/>
              <a:gd name="connsiteX6" fmla="*/ 5159945 w 9326880"/>
              <a:gd name="connsiteY6" fmla="*/ 63969 h 150685"/>
              <a:gd name="connsiteX7" fmla="*/ 5636195 w 9326880"/>
              <a:gd name="connsiteY7" fmla="*/ 79844 h 150685"/>
              <a:gd name="connsiteX8" fmla="*/ 6347395 w 9326880"/>
              <a:gd name="connsiteY8" fmla="*/ 89369 h 150685"/>
              <a:gd name="connsiteX9" fmla="*/ 7188770 w 9326880"/>
              <a:gd name="connsiteY9" fmla="*/ 51269 h 150685"/>
              <a:gd name="connsiteX10" fmla="*/ 7861870 w 9326880"/>
              <a:gd name="connsiteY10" fmla="*/ 57618 h 150685"/>
              <a:gd name="connsiteX11" fmla="*/ 8509570 w 9326880"/>
              <a:gd name="connsiteY11" fmla="*/ 3644 h 150685"/>
              <a:gd name="connsiteX12" fmla="*/ 9326880 w 9326880"/>
              <a:gd name="connsiteY12" fmla="*/ 6669 h 150685"/>
              <a:gd name="connsiteX13" fmla="*/ 9326880 w 9326880"/>
              <a:gd name="connsiteY13" fmla="*/ 150685 h 150685"/>
              <a:gd name="connsiteX14" fmla="*/ 0 w 9326880"/>
              <a:gd name="connsiteY14" fmla="*/ 150685 h 150685"/>
              <a:gd name="connsiteX15" fmla="*/ 0 w 9326880"/>
              <a:gd name="connsiteY15" fmla="*/ 6669 h 150685"/>
              <a:gd name="connsiteX0" fmla="*/ 0 w 9326880"/>
              <a:gd name="connsiteY0" fmla="*/ 6669 h 150685"/>
              <a:gd name="connsiteX1" fmla="*/ 1256421 w 9326880"/>
              <a:gd name="connsiteY1" fmla="*/ 13815 h 150685"/>
              <a:gd name="connsiteX2" fmla="*/ 2719017 w 9326880"/>
              <a:gd name="connsiteY2" fmla="*/ 46275 h 150685"/>
              <a:gd name="connsiteX3" fmla="*/ 3696270 w 9326880"/>
              <a:gd name="connsiteY3" fmla="*/ 60793 h 150685"/>
              <a:gd name="connsiteX4" fmla="*/ 4296345 w 9326880"/>
              <a:gd name="connsiteY4" fmla="*/ 67144 h 150685"/>
              <a:gd name="connsiteX5" fmla="*/ 4677345 w 9326880"/>
              <a:gd name="connsiteY5" fmla="*/ 25869 h 150685"/>
              <a:gd name="connsiteX6" fmla="*/ 5159945 w 9326880"/>
              <a:gd name="connsiteY6" fmla="*/ 63969 h 150685"/>
              <a:gd name="connsiteX7" fmla="*/ 5636195 w 9326880"/>
              <a:gd name="connsiteY7" fmla="*/ 79844 h 150685"/>
              <a:gd name="connsiteX8" fmla="*/ 6347395 w 9326880"/>
              <a:gd name="connsiteY8" fmla="*/ 89369 h 150685"/>
              <a:gd name="connsiteX9" fmla="*/ 7188770 w 9326880"/>
              <a:gd name="connsiteY9" fmla="*/ 51269 h 150685"/>
              <a:gd name="connsiteX10" fmla="*/ 7861870 w 9326880"/>
              <a:gd name="connsiteY10" fmla="*/ 57618 h 150685"/>
              <a:gd name="connsiteX11" fmla="*/ 8509570 w 9326880"/>
              <a:gd name="connsiteY11" fmla="*/ 3644 h 150685"/>
              <a:gd name="connsiteX12" fmla="*/ 9326880 w 9326880"/>
              <a:gd name="connsiteY12" fmla="*/ 6669 h 150685"/>
              <a:gd name="connsiteX13" fmla="*/ 9326880 w 9326880"/>
              <a:gd name="connsiteY13" fmla="*/ 150685 h 150685"/>
              <a:gd name="connsiteX14" fmla="*/ 0 w 9326880"/>
              <a:gd name="connsiteY14" fmla="*/ 150685 h 150685"/>
              <a:gd name="connsiteX15" fmla="*/ 0 w 9326880"/>
              <a:gd name="connsiteY15" fmla="*/ 6669 h 150685"/>
              <a:gd name="connsiteX0" fmla="*/ 0 w 9326880"/>
              <a:gd name="connsiteY0" fmla="*/ 3025 h 147041"/>
              <a:gd name="connsiteX1" fmla="*/ 1256421 w 9326880"/>
              <a:gd name="connsiteY1" fmla="*/ 54559 h 147041"/>
              <a:gd name="connsiteX2" fmla="*/ 2719017 w 9326880"/>
              <a:gd name="connsiteY2" fmla="*/ 42631 h 147041"/>
              <a:gd name="connsiteX3" fmla="*/ 3696270 w 9326880"/>
              <a:gd name="connsiteY3" fmla="*/ 57149 h 147041"/>
              <a:gd name="connsiteX4" fmla="*/ 4296345 w 9326880"/>
              <a:gd name="connsiteY4" fmla="*/ 63500 h 147041"/>
              <a:gd name="connsiteX5" fmla="*/ 4677345 w 9326880"/>
              <a:gd name="connsiteY5" fmla="*/ 22225 h 147041"/>
              <a:gd name="connsiteX6" fmla="*/ 5159945 w 9326880"/>
              <a:gd name="connsiteY6" fmla="*/ 60325 h 147041"/>
              <a:gd name="connsiteX7" fmla="*/ 5636195 w 9326880"/>
              <a:gd name="connsiteY7" fmla="*/ 76200 h 147041"/>
              <a:gd name="connsiteX8" fmla="*/ 6347395 w 9326880"/>
              <a:gd name="connsiteY8" fmla="*/ 85725 h 147041"/>
              <a:gd name="connsiteX9" fmla="*/ 7188770 w 9326880"/>
              <a:gd name="connsiteY9" fmla="*/ 47625 h 147041"/>
              <a:gd name="connsiteX10" fmla="*/ 7861870 w 9326880"/>
              <a:gd name="connsiteY10" fmla="*/ 53974 h 147041"/>
              <a:gd name="connsiteX11" fmla="*/ 8509570 w 9326880"/>
              <a:gd name="connsiteY11" fmla="*/ 0 h 147041"/>
              <a:gd name="connsiteX12" fmla="*/ 9326880 w 9326880"/>
              <a:gd name="connsiteY12" fmla="*/ 3025 h 147041"/>
              <a:gd name="connsiteX13" fmla="*/ 9326880 w 9326880"/>
              <a:gd name="connsiteY13" fmla="*/ 147041 h 147041"/>
              <a:gd name="connsiteX14" fmla="*/ 0 w 9326880"/>
              <a:gd name="connsiteY14" fmla="*/ 147041 h 147041"/>
              <a:gd name="connsiteX15" fmla="*/ 0 w 9326880"/>
              <a:gd name="connsiteY15" fmla="*/ 3025 h 147041"/>
              <a:gd name="connsiteX0" fmla="*/ 0 w 9326880"/>
              <a:gd name="connsiteY0" fmla="*/ 51136 h 195152"/>
              <a:gd name="connsiteX1" fmla="*/ 1256421 w 9326880"/>
              <a:gd name="connsiteY1" fmla="*/ 102670 h 195152"/>
              <a:gd name="connsiteX2" fmla="*/ 2719017 w 9326880"/>
              <a:gd name="connsiteY2" fmla="*/ 90742 h 195152"/>
              <a:gd name="connsiteX3" fmla="*/ 3696270 w 9326880"/>
              <a:gd name="connsiteY3" fmla="*/ 105260 h 195152"/>
              <a:gd name="connsiteX4" fmla="*/ 4296345 w 9326880"/>
              <a:gd name="connsiteY4" fmla="*/ 111611 h 195152"/>
              <a:gd name="connsiteX5" fmla="*/ 4677345 w 9326880"/>
              <a:gd name="connsiteY5" fmla="*/ 70336 h 195152"/>
              <a:gd name="connsiteX6" fmla="*/ 5159945 w 9326880"/>
              <a:gd name="connsiteY6" fmla="*/ 108436 h 195152"/>
              <a:gd name="connsiteX7" fmla="*/ 5636195 w 9326880"/>
              <a:gd name="connsiteY7" fmla="*/ 124311 h 195152"/>
              <a:gd name="connsiteX8" fmla="*/ 6347395 w 9326880"/>
              <a:gd name="connsiteY8" fmla="*/ 133836 h 195152"/>
              <a:gd name="connsiteX9" fmla="*/ 7188770 w 9326880"/>
              <a:gd name="connsiteY9" fmla="*/ 95736 h 195152"/>
              <a:gd name="connsiteX10" fmla="*/ 7861870 w 9326880"/>
              <a:gd name="connsiteY10" fmla="*/ 102085 h 195152"/>
              <a:gd name="connsiteX11" fmla="*/ 8509570 w 9326880"/>
              <a:gd name="connsiteY11" fmla="*/ 48111 h 195152"/>
              <a:gd name="connsiteX12" fmla="*/ 9326880 w 9326880"/>
              <a:gd name="connsiteY12" fmla="*/ 51136 h 195152"/>
              <a:gd name="connsiteX13" fmla="*/ 9326880 w 9326880"/>
              <a:gd name="connsiteY13" fmla="*/ 195152 h 195152"/>
              <a:gd name="connsiteX14" fmla="*/ 0 w 9326880"/>
              <a:gd name="connsiteY14" fmla="*/ 195152 h 195152"/>
              <a:gd name="connsiteX15" fmla="*/ 0 w 9326880"/>
              <a:gd name="connsiteY15" fmla="*/ 51136 h 195152"/>
              <a:gd name="connsiteX0" fmla="*/ 0 w 9326880"/>
              <a:gd name="connsiteY0" fmla="*/ 51136 h 195152"/>
              <a:gd name="connsiteX1" fmla="*/ 479440 w 9326880"/>
              <a:gd name="connsiteY1" fmla="*/ 58838 h 195152"/>
              <a:gd name="connsiteX2" fmla="*/ 1256421 w 9326880"/>
              <a:gd name="connsiteY2" fmla="*/ 102670 h 195152"/>
              <a:gd name="connsiteX3" fmla="*/ 2719017 w 9326880"/>
              <a:gd name="connsiteY3" fmla="*/ 90742 h 195152"/>
              <a:gd name="connsiteX4" fmla="*/ 3696270 w 9326880"/>
              <a:gd name="connsiteY4" fmla="*/ 105260 h 195152"/>
              <a:gd name="connsiteX5" fmla="*/ 4296345 w 9326880"/>
              <a:gd name="connsiteY5" fmla="*/ 111611 h 195152"/>
              <a:gd name="connsiteX6" fmla="*/ 4677345 w 9326880"/>
              <a:gd name="connsiteY6" fmla="*/ 70336 h 195152"/>
              <a:gd name="connsiteX7" fmla="*/ 5159945 w 9326880"/>
              <a:gd name="connsiteY7" fmla="*/ 108436 h 195152"/>
              <a:gd name="connsiteX8" fmla="*/ 5636195 w 9326880"/>
              <a:gd name="connsiteY8" fmla="*/ 124311 h 195152"/>
              <a:gd name="connsiteX9" fmla="*/ 6347395 w 9326880"/>
              <a:gd name="connsiteY9" fmla="*/ 133836 h 195152"/>
              <a:gd name="connsiteX10" fmla="*/ 7188770 w 9326880"/>
              <a:gd name="connsiteY10" fmla="*/ 95736 h 195152"/>
              <a:gd name="connsiteX11" fmla="*/ 7861870 w 9326880"/>
              <a:gd name="connsiteY11" fmla="*/ 102085 h 195152"/>
              <a:gd name="connsiteX12" fmla="*/ 8509570 w 9326880"/>
              <a:gd name="connsiteY12" fmla="*/ 48111 h 195152"/>
              <a:gd name="connsiteX13" fmla="*/ 9326880 w 9326880"/>
              <a:gd name="connsiteY13" fmla="*/ 51136 h 195152"/>
              <a:gd name="connsiteX14" fmla="*/ 9326880 w 9326880"/>
              <a:gd name="connsiteY14" fmla="*/ 195152 h 195152"/>
              <a:gd name="connsiteX15" fmla="*/ 0 w 9326880"/>
              <a:gd name="connsiteY15" fmla="*/ 195152 h 195152"/>
              <a:gd name="connsiteX16" fmla="*/ 0 w 9326880"/>
              <a:gd name="connsiteY16" fmla="*/ 51136 h 195152"/>
              <a:gd name="connsiteX0" fmla="*/ 0 w 9326880"/>
              <a:gd name="connsiteY0" fmla="*/ 108263 h 252279"/>
              <a:gd name="connsiteX1" fmla="*/ 497196 w 9326880"/>
              <a:gd name="connsiteY1" fmla="*/ 555 h 252279"/>
              <a:gd name="connsiteX2" fmla="*/ 1256421 w 9326880"/>
              <a:gd name="connsiteY2" fmla="*/ 159797 h 252279"/>
              <a:gd name="connsiteX3" fmla="*/ 2719017 w 9326880"/>
              <a:gd name="connsiteY3" fmla="*/ 147869 h 252279"/>
              <a:gd name="connsiteX4" fmla="*/ 3696270 w 9326880"/>
              <a:gd name="connsiteY4" fmla="*/ 162387 h 252279"/>
              <a:gd name="connsiteX5" fmla="*/ 4296345 w 9326880"/>
              <a:gd name="connsiteY5" fmla="*/ 168738 h 252279"/>
              <a:gd name="connsiteX6" fmla="*/ 4677345 w 9326880"/>
              <a:gd name="connsiteY6" fmla="*/ 127463 h 252279"/>
              <a:gd name="connsiteX7" fmla="*/ 5159945 w 9326880"/>
              <a:gd name="connsiteY7" fmla="*/ 165563 h 252279"/>
              <a:gd name="connsiteX8" fmla="*/ 5636195 w 9326880"/>
              <a:gd name="connsiteY8" fmla="*/ 181438 h 252279"/>
              <a:gd name="connsiteX9" fmla="*/ 6347395 w 9326880"/>
              <a:gd name="connsiteY9" fmla="*/ 190963 h 252279"/>
              <a:gd name="connsiteX10" fmla="*/ 7188770 w 9326880"/>
              <a:gd name="connsiteY10" fmla="*/ 152863 h 252279"/>
              <a:gd name="connsiteX11" fmla="*/ 7861870 w 9326880"/>
              <a:gd name="connsiteY11" fmla="*/ 159212 h 252279"/>
              <a:gd name="connsiteX12" fmla="*/ 8509570 w 9326880"/>
              <a:gd name="connsiteY12" fmla="*/ 105238 h 252279"/>
              <a:gd name="connsiteX13" fmla="*/ 9326880 w 9326880"/>
              <a:gd name="connsiteY13" fmla="*/ 108263 h 252279"/>
              <a:gd name="connsiteX14" fmla="*/ 9326880 w 9326880"/>
              <a:gd name="connsiteY14" fmla="*/ 252279 h 252279"/>
              <a:gd name="connsiteX15" fmla="*/ 0 w 9326880"/>
              <a:gd name="connsiteY15" fmla="*/ 252279 h 252279"/>
              <a:gd name="connsiteX16" fmla="*/ 0 w 9326880"/>
              <a:gd name="connsiteY16" fmla="*/ 108263 h 252279"/>
              <a:gd name="connsiteX0" fmla="*/ 0 w 9326880"/>
              <a:gd name="connsiteY0" fmla="*/ 108263 h 252279"/>
              <a:gd name="connsiteX1" fmla="*/ 497196 w 9326880"/>
              <a:gd name="connsiteY1" fmla="*/ 555 h 252279"/>
              <a:gd name="connsiteX2" fmla="*/ 1256421 w 9326880"/>
              <a:gd name="connsiteY2" fmla="*/ 159797 h 252279"/>
              <a:gd name="connsiteX3" fmla="*/ 1890990 w 9326880"/>
              <a:gd name="connsiteY3" fmla="*/ 62700 h 252279"/>
              <a:gd name="connsiteX4" fmla="*/ 2719017 w 9326880"/>
              <a:gd name="connsiteY4" fmla="*/ 147869 h 252279"/>
              <a:gd name="connsiteX5" fmla="*/ 3696270 w 9326880"/>
              <a:gd name="connsiteY5" fmla="*/ 162387 h 252279"/>
              <a:gd name="connsiteX6" fmla="*/ 4296345 w 9326880"/>
              <a:gd name="connsiteY6" fmla="*/ 168738 h 252279"/>
              <a:gd name="connsiteX7" fmla="*/ 4677345 w 9326880"/>
              <a:gd name="connsiteY7" fmla="*/ 127463 h 252279"/>
              <a:gd name="connsiteX8" fmla="*/ 5159945 w 9326880"/>
              <a:gd name="connsiteY8" fmla="*/ 165563 h 252279"/>
              <a:gd name="connsiteX9" fmla="*/ 5636195 w 9326880"/>
              <a:gd name="connsiteY9" fmla="*/ 181438 h 252279"/>
              <a:gd name="connsiteX10" fmla="*/ 6347395 w 9326880"/>
              <a:gd name="connsiteY10" fmla="*/ 190963 h 252279"/>
              <a:gd name="connsiteX11" fmla="*/ 7188770 w 9326880"/>
              <a:gd name="connsiteY11" fmla="*/ 152863 h 252279"/>
              <a:gd name="connsiteX12" fmla="*/ 7861870 w 9326880"/>
              <a:gd name="connsiteY12" fmla="*/ 159212 h 252279"/>
              <a:gd name="connsiteX13" fmla="*/ 8509570 w 9326880"/>
              <a:gd name="connsiteY13" fmla="*/ 105238 h 252279"/>
              <a:gd name="connsiteX14" fmla="*/ 9326880 w 9326880"/>
              <a:gd name="connsiteY14" fmla="*/ 108263 h 252279"/>
              <a:gd name="connsiteX15" fmla="*/ 9326880 w 9326880"/>
              <a:gd name="connsiteY15" fmla="*/ 252279 h 252279"/>
              <a:gd name="connsiteX16" fmla="*/ 0 w 9326880"/>
              <a:gd name="connsiteY16" fmla="*/ 252279 h 252279"/>
              <a:gd name="connsiteX17" fmla="*/ 0 w 9326880"/>
              <a:gd name="connsiteY17" fmla="*/ 108263 h 252279"/>
              <a:gd name="connsiteX0" fmla="*/ 0 w 9326880"/>
              <a:gd name="connsiteY0" fmla="*/ 108263 h 252279"/>
              <a:gd name="connsiteX1" fmla="*/ 497196 w 9326880"/>
              <a:gd name="connsiteY1" fmla="*/ 555 h 252279"/>
              <a:gd name="connsiteX2" fmla="*/ 1256421 w 9326880"/>
              <a:gd name="connsiteY2" fmla="*/ 159797 h 252279"/>
              <a:gd name="connsiteX3" fmla="*/ 1890990 w 9326880"/>
              <a:gd name="connsiteY3" fmla="*/ 62700 h 252279"/>
              <a:gd name="connsiteX4" fmla="*/ 2719017 w 9326880"/>
              <a:gd name="connsiteY4" fmla="*/ 147869 h 252279"/>
              <a:gd name="connsiteX5" fmla="*/ 3696270 w 9326880"/>
              <a:gd name="connsiteY5" fmla="*/ 162387 h 252279"/>
              <a:gd name="connsiteX6" fmla="*/ 4296345 w 9326880"/>
              <a:gd name="connsiteY6" fmla="*/ 168738 h 252279"/>
              <a:gd name="connsiteX7" fmla="*/ 4677345 w 9326880"/>
              <a:gd name="connsiteY7" fmla="*/ 127463 h 252279"/>
              <a:gd name="connsiteX8" fmla="*/ 5159945 w 9326880"/>
              <a:gd name="connsiteY8" fmla="*/ 165563 h 252279"/>
              <a:gd name="connsiteX9" fmla="*/ 5636195 w 9326880"/>
              <a:gd name="connsiteY9" fmla="*/ 181438 h 252279"/>
              <a:gd name="connsiteX10" fmla="*/ 6347395 w 9326880"/>
              <a:gd name="connsiteY10" fmla="*/ 190963 h 252279"/>
              <a:gd name="connsiteX11" fmla="*/ 7188770 w 9326880"/>
              <a:gd name="connsiteY11" fmla="*/ 152863 h 252279"/>
              <a:gd name="connsiteX12" fmla="*/ 7861870 w 9326880"/>
              <a:gd name="connsiteY12" fmla="*/ 159212 h 252279"/>
              <a:gd name="connsiteX13" fmla="*/ 8509570 w 9326880"/>
              <a:gd name="connsiteY13" fmla="*/ 105238 h 252279"/>
              <a:gd name="connsiteX14" fmla="*/ 9326880 w 9326880"/>
              <a:gd name="connsiteY14" fmla="*/ 108263 h 252279"/>
              <a:gd name="connsiteX15" fmla="*/ 9326880 w 9326880"/>
              <a:gd name="connsiteY15" fmla="*/ 252279 h 252279"/>
              <a:gd name="connsiteX16" fmla="*/ 0 w 9326880"/>
              <a:gd name="connsiteY16" fmla="*/ 252279 h 252279"/>
              <a:gd name="connsiteX17" fmla="*/ 0 w 9326880"/>
              <a:gd name="connsiteY17" fmla="*/ 108263 h 252279"/>
              <a:gd name="connsiteX0" fmla="*/ 0 w 9326880"/>
              <a:gd name="connsiteY0" fmla="*/ 108263 h 252279"/>
              <a:gd name="connsiteX1" fmla="*/ 497196 w 9326880"/>
              <a:gd name="connsiteY1" fmla="*/ 555 h 252279"/>
              <a:gd name="connsiteX2" fmla="*/ 1256421 w 9326880"/>
              <a:gd name="connsiteY2" fmla="*/ 159797 h 252279"/>
              <a:gd name="connsiteX3" fmla="*/ 1890990 w 9326880"/>
              <a:gd name="connsiteY3" fmla="*/ 62700 h 252279"/>
              <a:gd name="connsiteX4" fmla="*/ 2719017 w 9326880"/>
              <a:gd name="connsiteY4" fmla="*/ 147869 h 252279"/>
              <a:gd name="connsiteX5" fmla="*/ 3696270 w 9326880"/>
              <a:gd name="connsiteY5" fmla="*/ 162387 h 252279"/>
              <a:gd name="connsiteX6" fmla="*/ 4296345 w 9326880"/>
              <a:gd name="connsiteY6" fmla="*/ 168738 h 252279"/>
              <a:gd name="connsiteX7" fmla="*/ 4677345 w 9326880"/>
              <a:gd name="connsiteY7" fmla="*/ 127463 h 252279"/>
              <a:gd name="connsiteX8" fmla="*/ 5159945 w 9326880"/>
              <a:gd name="connsiteY8" fmla="*/ 165563 h 252279"/>
              <a:gd name="connsiteX9" fmla="*/ 5636195 w 9326880"/>
              <a:gd name="connsiteY9" fmla="*/ 181438 h 252279"/>
              <a:gd name="connsiteX10" fmla="*/ 6347395 w 9326880"/>
              <a:gd name="connsiteY10" fmla="*/ 190963 h 252279"/>
              <a:gd name="connsiteX11" fmla="*/ 7188770 w 9326880"/>
              <a:gd name="connsiteY11" fmla="*/ 152863 h 252279"/>
              <a:gd name="connsiteX12" fmla="*/ 7861870 w 9326880"/>
              <a:gd name="connsiteY12" fmla="*/ 159212 h 252279"/>
              <a:gd name="connsiteX13" fmla="*/ 8509570 w 9326880"/>
              <a:gd name="connsiteY13" fmla="*/ 105238 h 252279"/>
              <a:gd name="connsiteX14" fmla="*/ 8788939 w 9326880"/>
              <a:gd name="connsiteY14" fmla="*/ 107089 h 252279"/>
              <a:gd name="connsiteX15" fmla="*/ 9326880 w 9326880"/>
              <a:gd name="connsiteY15" fmla="*/ 108263 h 252279"/>
              <a:gd name="connsiteX16" fmla="*/ 9326880 w 9326880"/>
              <a:gd name="connsiteY16" fmla="*/ 252279 h 252279"/>
              <a:gd name="connsiteX17" fmla="*/ 0 w 9326880"/>
              <a:gd name="connsiteY17" fmla="*/ 252279 h 252279"/>
              <a:gd name="connsiteX18" fmla="*/ 0 w 9326880"/>
              <a:gd name="connsiteY18" fmla="*/ 108263 h 252279"/>
              <a:gd name="connsiteX0" fmla="*/ 0 w 9326880"/>
              <a:gd name="connsiteY0" fmla="*/ 108263 h 252279"/>
              <a:gd name="connsiteX1" fmla="*/ 497196 w 9326880"/>
              <a:gd name="connsiteY1" fmla="*/ 555 h 252279"/>
              <a:gd name="connsiteX2" fmla="*/ 1256421 w 9326880"/>
              <a:gd name="connsiteY2" fmla="*/ 159797 h 252279"/>
              <a:gd name="connsiteX3" fmla="*/ 1890990 w 9326880"/>
              <a:gd name="connsiteY3" fmla="*/ 62700 h 252279"/>
              <a:gd name="connsiteX4" fmla="*/ 2719017 w 9326880"/>
              <a:gd name="connsiteY4" fmla="*/ 147869 h 252279"/>
              <a:gd name="connsiteX5" fmla="*/ 3696270 w 9326880"/>
              <a:gd name="connsiteY5" fmla="*/ 162387 h 252279"/>
              <a:gd name="connsiteX6" fmla="*/ 4296345 w 9326880"/>
              <a:gd name="connsiteY6" fmla="*/ 168738 h 252279"/>
              <a:gd name="connsiteX7" fmla="*/ 4677345 w 9326880"/>
              <a:gd name="connsiteY7" fmla="*/ 127463 h 252279"/>
              <a:gd name="connsiteX8" fmla="*/ 5159945 w 9326880"/>
              <a:gd name="connsiteY8" fmla="*/ 165563 h 252279"/>
              <a:gd name="connsiteX9" fmla="*/ 5636195 w 9326880"/>
              <a:gd name="connsiteY9" fmla="*/ 181438 h 252279"/>
              <a:gd name="connsiteX10" fmla="*/ 6347395 w 9326880"/>
              <a:gd name="connsiteY10" fmla="*/ 190963 h 252279"/>
              <a:gd name="connsiteX11" fmla="*/ 7188770 w 9326880"/>
              <a:gd name="connsiteY11" fmla="*/ 152863 h 252279"/>
              <a:gd name="connsiteX12" fmla="*/ 7861870 w 9326880"/>
              <a:gd name="connsiteY12" fmla="*/ 159212 h 252279"/>
              <a:gd name="connsiteX13" fmla="*/ 8509570 w 9326880"/>
              <a:gd name="connsiteY13" fmla="*/ 105238 h 252279"/>
              <a:gd name="connsiteX14" fmla="*/ 8833327 w 9326880"/>
              <a:gd name="connsiteY14" fmla="*/ 178110 h 252279"/>
              <a:gd name="connsiteX15" fmla="*/ 9326880 w 9326880"/>
              <a:gd name="connsiteY15" fmla="*/ 108263 h 252279"/>
              <a:gd name="connsiteX16" fmla="*/ 9326880 w 9326880"/>
              <a:gd name="connsiteY16" fmla="*/ 252279 h 252279"/>
              <a:gd name="connsiteX17" fmla="*/ 0 w 9326880"/>
              <a:gd name="connsiteY17" fmla="*/ 252279 h 252279"/>
              <a:gd name="connsiteX18" fmla="*/ 0 w 9326880"/>
              <a:gd name="connsiteY18" fmla="*/ 108263 h 252279"/>
              <a:gd name="connsiteX0" fmla="*/ 0 w 9326880"/>
              <a:gd name="connsiteY0" fmla="*/ 45563 h 189579"/>
              <a:gd name="connsiteX1" fmla="*/ 497196 w 9326880"/>
              <a:gd name="connsiteY1" fmla="*/ 88776 h 189579"/>
              <a:gd name="connsiteX2" fmla="*/ 1256421 w 9326880"/>
              <a:gd name="connsiteY2" fmla="*/ 97097 h 189579"/>
              <a:gd name="connsiteX3" fmla="*/ 1890990 w 9326880"/>
              <a:gd name="connsiteY3" fmla="*/ 0 h 189579"/>
              <a:gd name="connsiteX4" fmla="*/ 2719017 w 9326880"/>
              <a:gd name="connsiteY4" fmla="*/ 85169 h 189579"/>
              <a:gd name="connsiteX5" fmla="*/ 3696270 w 9326880"/>
              <a:gd name="connsiteY5" fmla="*/ 99687 h 189579"/>
              <a:gd name="connsiteX6" fmla="*/ 4296345 w 9326880"/>
              <a:gd name="connsiteY6" fmla="*/ 106038 h 189579"/>
              <a:gd name="connsiteX7" fmla="*/ 4677345 w 9326880"/>
              <a:gd name="connsiteY7" fmla="*/ 64763 h 189579"/>
              <a:gd name="connsiteX8" fmla="*/ 5159945 w 9326880"/>
              <a:gd name="connsiteY8" fmla="*/ 102863 h 189579"/>
              <a:gd name="connsiteX9" fmla="*/ 5636195 w 9326880"/>
              <a:gd name="connsiteY9" fmla="*/ 118738 h 189579"/>
              <a:gd name="connsiteX10" fmla="*/ 6347395 w 9326880"/>
              <a:gd name="connsiteY10" fmla="*/ 128263 h 189579"/>
              <a:gd name="connsiteX11" fmla="*/ 7188770 w 9326880"/>
              <a:gd name="connsiteY11" fmla="*/ 90163 h 189579"/>
              <a:gd name="connsiteX12" fmla="*/ 7861870 w 9326880"/>
              <a:gd name="connsiteY12" fmla="*/ 96512 h 189579"/>
              <a:gd name="connsiteX13" fmla="*/ 8509570 w 9326880"/>
              <a:gd name="connsiteY13" fmla="*/ 42538 h 189579"/>
              <a:gd name="connsiteX14" fmla="*/ 8833327 w 9326880"/>
              <a:gd name="connsiteY14" fmla="*/ 115410 h 189579"/>
              <a:gd name="connsiteX15" fmla="*/ 9326880 w 9326880"/>
              <a:gd name="connsiteY15" fmla="*/ 45563 h 189579"/>
              <a:gd name="connsiteX16" fmla="*/ 9326880 w 9326880"/>
              <a:gd name="connsiteY16" fmla="*/ 189579 h 189579"/>
              <a:gd name="connsiteX17" fmla="*/ 0 w 9326880"/>
              <a:gd name="connsiteY17" fmla="*/ 189579 h 189579"/>
              <a:gd name="connsiteX18" fmla="*/ 0 w 9326880"/>
              <a:gd name="connsiteY18" fmla="*/ 45563 h 189579"/>
              <a:gd name="connsiteX0" fmla="*/ 0 w 9326880"/>
              <a:gd name="connsiteY0" fmla="*/ 90627 h 234643"/>
              <a:gd name="connsiteX1" fmla="*/ 568218 w 9326880"/>
              <a:gd name="connsiteY1" fmla="*/ 674 h 234643"/>
              <a:gd name="connsiteX2" fmla="*/ 1256421 w 9326880"/>
              <a:gd name="connsiteY2" fmla="*/ 142161 h 234643"/>
              <a:gd name="connsiteX3" fmla="*/ 1890990 w 9326880"/>
              <a:gd name="connsiteY3" fmla="*/ 45064 h 234643"/>
              <a:gd name="connsiteX4" fmla="*/ 2719017 w 9326880"/>
              <a:gd name="connsiteY4" fmla="*/ 130233 h 234643"/>
              <a:gd name="connsiteX5" fmla="*/ 3696270 w 9326880"/>
              <a:gd name="connsiteY5" fmla="*/ 144751 h 234643"/>
              <a:gd name="connsiteX6" fmla="*/ 4296345 w 9326880"/>
              <a:gd name="connsiteY6" fmla="*/ 151102 h 234643"/>
              <a:gd name="connsiteX7" fmla="*/ 4677345 w 9326880"/>
              <a:gd name="connsiteY7" fmla="*/ 109827 h 234643"/>
              <a:gd name="connsiteX8" fmla="*/ 5159945 w 9326880"/>
              <a:gd name="connsiteY8" fmla="*/ 147927 h 234643"/>
              <a:gd name="connsiteX9" fmla="*/ 5636195 w 9326880"/>
              <a:gd name="connsiteY9" fmla="*/ 163802 h 234643"/>
              <a:gd name="connsiteX10" fmla="*/ 6347395 w 9326880"/>
              <a:gd name="connsiteY10" fmla="*/ 173327 h 234643"/>
              <a:gd name="connsiteX11" fmla="*/ 7188770 w 9326880"/>
              <a:gd name="connsiteY11" fmla="*/ 135227 h 234643"/>
              <a:gd name="connsiteX12" fmla="*/ 7861870 w 9326880"/>
              <a:gd name="connsiteY12" fmla="*/ 141576 h 234643"/>
              <a:gd name="connsiteX13" fmla="*/ 8509570 w 9326880"/>
              <a:gd name="connsiteY13" fmla="*/ 87602 h 234643"/>
              <a:gd name="connsiteX14" fmla="*/ 8833327 w 9326880"/>
              <a:gd name="connsiteY14" fmla="*/ 160474 h 234643"/>
              <a:gd name="connsiteX15" fmla="*/ 9326880 w 9326880"/>
              <a:gd name="connsiteY15" fmla="*/ 90627 h 234643"/>
              <a:gd name="connsiteX16" fmla="*/ 9326880 w 9326880"/>
              <a:gd name="connsiteY16" fmla="*/ 234643 h 234643"/>
              <a:gd name="connsiteX17" fmla="*/ 0 w 9326880"/>
              <a:gd name="connsiteY17" fmla="*/ 234643 h 234643"/>
              <a:gd name="connsiteX18" fmla="*/ 0 w 9326880"/>
              <a:gd name="connsiteY18" fmla="*/ 90627 h 234643"/>
              <a:gd name="connsiteX0" fmla="*/ 0 w 9326880"/>
              <a:gd name="connsiteY0" fmla="*/ 163198 h 307214"/>
              <a:gd name="connsiteX1" fmla="*/ 568218 w 9326880"/>
              <a:gd name="connsiteY1" fmla="*/ 73245 h 307214"/>
              <a:gd name="connsiteX2" fmla="*/ 1256421 w 9326880"/>
              <a:gd name="connsiteY2" fmla="*/ 214732 h 307214"/>
              <a:gd name="connsiteX3" fmla="*/ 1890990 w 9326880"/>
              <a:gd name="connsiteY3" fmla="*/ 117635 h 307214"/>
              <a:gd name="connsiteX4" fmla="*/ 2719017 w 9326880"/>
              <a:gd name="connsiteY4" fmla="*/ 202804 h 307214"/>
              <a:gd name="connsiteX5" fmla="*/ 3696270 w 9326880"/>
              <a:gd name="connsiteY5" fmla="*/ 217322 h 307214"/>
              <a:gd name="connsiteX6" fmla="*/ 4296345 w 9326880"/>
              <a:gd name="connsiteY6" fmla="*/ 223673 h 307214"/>
              <a:gd name="connsiteX7" fmla="*/ 4677345 w 9326880"/>
              <a:gd name="connsiteY7" fmla="*/ 182398 h 307214"/>
              <a:gd name="connsiteX8" fmla="*/ 5159945 w 9326880"/>
              <a:gd name="connsiteY8" fmla="*/ 220498 h 307214"/>
              <a:gd name="connsiteX9" fmla="*/ 5636195 w 9326880"/>
              <a:gd name="connsiteY9" fmla="*/ 236373 h 307214"/>
              <a:gd name="connsiteX10" fmla="*/ 6347395 w 9326880"/>
              <a:gd name="connsiteY10" fmla="*/ 245898 h 307214"/>
              <a:gd name="connsiteX11" fmla="*/ 7188770 w 9326880"/>
              <a:gd name="connsiteY11" fmla="*/ 207798 h 307214"/>
              <a:gd name="connsiteX12" fmla="*/ 7861870 w 9326880"/>
              <a:gd name="connsiteY12" fmla="*/ 214147 h 307214"/>
              <a:gd name="connsiteX13" fmla="*/ 8509570 w 9326880"/>
              <a:gd name="connsiteY13" fmla="*/ 160173 h 307214"/>
              <a:gd name="connsiteX14" fmla="*/ 8833327 w 9326880"/>
              <a:gd name="connsiteY14" fmla="*/ 233045 h 307214"/>
              <a:gd name="connsiteX15" fmla="*/ 9326880 w 9326880"/>
              <a:gd name="connsiteY15" fmla="*/ 163198 h 307214"/>
              <a:gd name="connsiteX16" fmla="*/ 9326880 w 9326880"/>
              <a:gd name="connsiteY16" fmla="*/ 307214 h 307214"/>
              <a:gd name="connsiteX17" fmla="*/ 0 w 9326880"/>
              <a:gd name="connsiteY17" fmla="*/ 307214 h 307214"/>
              <a:gd name="connsiteX18" fmla="*/ 0 w 9326880"/>
              <a:gd name="connsiteY18" fmla="*/ 163198 h 307214"/>
              <a:gd name="connsiteX0" fmla="*/ 0 w 9326880"/>
              <a:gd name="connsiteY0" fmla="*/ 163198 h 307214"/>
              <a:gd name="connsiteX1" fmla="*/ 568218 w 9326880"/>
              <a:gd name="connsiteY1" fmla="*/ 73245 h 307214"/>
              <a:gd name="connsiteX2" fmla="*/ 1256421 w 9326880"/>
              <a:gd name="connsiteY2" fmla="*/ 214732 h 307214"/>
              <a:gd name="connsiteX3" fmla="*/ 1890990 w 9326880"/>
              <a:gd name="connsiteY3" fmla="*/ 117635 h 307214"/>
              <a:gd name="connsiteX4" fmla="*/ 2754528 w 9326880"/>
              <a:gd name="connsiteY4" fmla="*/ 87394 h 307214"/>
              <a:gd name="connsiteX5" fmla="*/ 3696270 w 9326880"/>
              <a:gd name="connsiteY5" fmla="*/ 217322 h 307214"/>
              <a:gd name="connsiteX6" fmla="*/ 4296345 w 9326880"/>
              <a:gd name="connsiteY6" fmla="*/ 223673 h 307214"/>
              <a:gd name="connsiteX7" fmla="*/ 4677345 w 9326880"/>
              <a:gd name="connsiteY7" fmla="*/ 182398 h 307214"/>
              <a:gd name="connsiteX8" fmla="*/ 5159945 w 9326880"/>
              <a:gd name="connsiteY8" fmla="*/ 220498 h 307214"/>
              <a:gd name="connsiteX9" fmla="*/ 5636195 w 9326880"/>
              <a:gd name="connsiteY9" fmla="*/ 236373 h 307214"/>
              <a:gd name="connsiteX10" fmla="*/ 6347395 w 9326880"/>
              <a:gd name="connsiteY10" fmla="*/ 245898 h 307214"/>
              <a:gd name="connsiteX11" fmla="*/ 7188770 w 9326880"/>
              <a:gd name="connsiteY11" fmla="*/ 207798 h 307214"/>
              <a:gd name="connsiteX12" fmla="*/ 7861870 w 9326880"/>
              <a:gd name="connsiteY12" fmla="*/ 214147 h 307214"/>
              <a:gd name="connsiteX13" fmla="*/ 8509570 w 9326880"/>
              <a:gd name="connsiteY13" fmla="*/ 160173 h 307214"/>
              <a:gd name="connsiteX14" fmla="*/ 8833327 w 9326880"/>
              <a:gd name="connsiteY14" fmla="*/ 233045 h 307214"/>
              <a:gd name="connsiteX15" fmla="*/ 9326880 w 9326880"/>
              <a:gd name="connsiteY15" fmla="*/ 163198 h 307214"/>
              <a:gd name="connsiteX16" fmla="*/ 9326880 w 9326880"/>
              <a:gd name="connsiteY16" fmla="*/ 307214 h 307214"/>
              <a:gd name="connsiteX17" fmla="*/ 0 w 9326880"/>
              <a:gd name="connsiteY17" fmla="*/ 307214 h 307214"/>
              <a:gd name="connsiteX18" fmla="*/ 0 w 9326880"/>
              <a:gd name="connsiteY18" fmla="*/ 163198 h 307214"/>
              <a:gd name="connsiteX0" fmla="*/ 0 w 9326880"/>
              <a:gd name="connsiteY0" fmla="*/ 163198 h 307214"/>
              <a:gd name="connsiteX1" fmla="*/ 568218 w 9326880"/>
              <a:gd name="connsiteY1" fmla="*/ 73245 h 307214"/>
              <a:gd name="connsiteX2" fmla="*/ 1256421 w 9326880"/>
              <a:gd name="connsiteY2" fmla="*/ 214732 h 307214"/>
              <a:gd name="connsiteX3" fmla="*/ 1890990 w 9326880"/>
              <a:gd name="connsiteY3" fmla="*/ 117635 h 307214"/>
              <a:gd name="connsiteX4" fmla="*/ 2754528 w 9326880"/>
              <a:gd name="connsiteY4" fmla="*/ 87394 h 307214"/>
              <a:gd name="connsiteX5" fmla="*/ 3696270 w 9326880"/>
              <a:gd name="connsiteY5" fmla="*/ 217322 h 307214"/>
              <a:gd name="connsiteX6" fmla="*/ 4296345 w 9326880"/>
              <a:gd name="connsiteY6" fmla="*/ 223673 h 307214"/>
              <a:gd name="connsiteX7" fmla="*/ 4677345 w 9326880"/>
              <a:gd name="connsiteY7" fmla="*/ 182398 h 307214"/>
              <a:gd name="connsiteX8" fmla="*/ 5159945 w 9326880"/>
              <a:gd name="connsiteY8" fmla="*/ 220498 h 307214"/>
              <a:gd name="connsiteX9" fmla="*/ 5636195 w 9326880"/>
              <a:gd name="connsiteY9" fmla="*/ 236373 h 307214"/>
              <a:gd name="connsiteX10" fmla="*/ 6347395 w 9326880"/>
              <a:gd name="connsiteY10" fmla="*/ 245898 h 307214"/>
              <a:gd name="connsiteX11" fmla="*/ 7188770 w 9326880"/>
              <a:gd name="connsiteY11" fmla="*/ 207798 h 307214"/>
              <a:gd name="connsiteX12" fmla="*/ 7861870 w 9326880"/>
              <a:gd name="connsiteY12" fmla="*/ 214147 h 307214"/>
              <a:gd name="connsiteX13" fmla="*/ 8509570 w 9326880"/>
              <a:gd name="connsiteY13" fmla="*/ 160173 h 307214"/>
              <a:gd name="connsiteX14" fmla="*/ 8833327 w 9326880"/>
              <a:gd name="connsiteY14" fmla="*/ 233045 h 307214"/>
              <a:gd name="connsiteX15" fmla="*/ 9326880 w 9326880"/>
              <a:gd name="connsiteY15" fmla="*/ 163198 h 307214"/>
              <a:gd name="connsiteX16" fmla="*/ 9326880 w 9326880"/>
              <a:gd name="connsiteY16" fmla="*/ 307214 h 307214"/>
              <a:gd name="connsiteX17" fmla="*/ 0 w 9326880"/>
              <a:gd name="connsiteY17" fmla="*/ 307214 h 307214"/>
              <a:gd name="connsiteX18" fmla="*/ 0 w 9326880"/>
              <a:gd name="connsiteY18" fmla="*/ 163198 h 307214"/>
              <a:gd name="connsiteX0" fmla="*/ 0 w 9326880"/>
              <a:gd name="connsiteY0" fmla="*/ 163198 h 307214"/>
              <a:gd name="connsiteX1" fmla="*/ 568218 w 9326880"/>
              <a:gd name="connsiteY1" fmla="*/ 73245 h 307214"/>
              <a:gd name="connsiteX2" fmla="*/ 1256421 w 9326880"/>
              <a:gd name="connsiteY2" fmla="*/ 214732 h 307214"/>
              <a:gd name="connsiteX3" fmla="*/ 1890990 w 9326880"/>
              <a:gd name="connsiteY3" fmla="*/ 117635 h 307214"/>
              <a:gd name="connsiteX4" fmla="*/ 2754528 w 9326880"/>
              <a:gd name="connsiteY4" fmla="*/ 87394 h 307214"/>
              <a:gd name="connsiteX5" fmla="*/ 3669637 w 9326880"/>
              <a:gd name="connsiteY5" fmla="*/ 57524 h 307214"/>
              <a:gd name="connsiteX6" fmla="*/ 4296345 w 9326880"/>
              <a:gd name="connsiteY6" fmla="*/ 223673 h 307214"/>
              <a:gd name="connsiteX7" fmla="*/ 4677345 w 9326880"/>
              <a:gd name="connsiteY7" fmla="*/ 182398 h 307214"/>
              <a:gd name="connsiteX8" fmla="*/ 5159945 w 9326880"/>
              <a:gd name="connsiteY8" fmla="*/ 220498 h 307214"/>
              <a:gd name="connsiteX9" fmla="*/ 5636195 w 9326880"/>
              <a:gd name="connsiteY9" fmla="*/ 236373 h 307214"/>
              <a:gd name="connsiteX10" fmla="*/ 6347395 w 9326880"/>
              <a:gd name="connsiteY10" fmla="*/ 245898 h 307214"/>
              <a:gd name="connsiteX11" fmla="*/ 7188770 w 9326880"/>
              <a:gd name="connsiteY11" fmla="*/ 207798 h 307214"/>
              <a:gd name="connsiteX12" fmla="*/ 7861870 w 9326880"/>
              <a:gd name="connsiteY12" fmla="*/ 214147 h 307214"/>
              <a:gd name="connsiteX13" fmla="*/ 8509570 w 9326880"/>
              <a:gd name="connsiteY13" fmla="*/ 160173 h 307214"/>
              <a:gd name="connsiteX14" fmla="*/ 8833327 w 9326880"/>
              <a:gd name="connsiteY14" fmla="*/ 233045 h 307214"/>
              <a:gd name="connsiteX15" fmla="*/ 9326880 w 9326880"/>
              <a:gd name="connsiteY15" fmla="*/ 163198 h 307214"/>
              <a:gd name="connsiteX16" fmla="*/ 9326880 w 9326880"/>
              <a:gd name="connsiteY16" fmla="*/ 307214 h 307214"/>
              <a:gd name="connsiteX17" fmla="*/ 0 w 9326880"/>
              <a:gd name="connsiteY17" fmla="*/ 307214 h 307214"/>
              <a:gd name="connsiteX18" fmla="*/ 0 w 9326880"/>
              <a:gd name="connsiteY18" fmla="*/ 163198 h 307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326880" h="307214">
                <a:moveTo>
                  <a:pt x="0" y="163198"/>
                </a:moveTo>
                <a:cubicBezTo>
                  <a:pt x="79907" y="140479"/>
                  <a:pt x="358815" y="64656"/>
                  <a:pt x="568218" y="73245"/>
                </a:cubicBezTo>
                <a:cubicBezTo>
                  <a:pt x="830888" y="-148985"/>
                  <a:pt x="1024122" y="204375"/>
                  <a:pt x="1256421" y="214732"/>
                </a:cubicBezTo>
                <a:cubicBezTo>
                  <a:pt x="1488720" y="225089"/>
                  <a:pt x="1647224" y="119623"/>
                  <a:pt x="1890990" y="117635"/>
                </a:cubicBezTo>
                <a:cubicBezTo>
                  <a:pt x="2374453" y="284323"/>
                  <a:pt x="2453648" y="70780"/>
                  <a:pt x="2754528" y="87394"/>
                </a:cubicBezTo>
                <a:cubicBezTo>
                  <a:pt x="2988543" y="302339"/>
                  <a:pt x="3356370" y="374"/>
                  <a:pt x="3669637" y="57524"/>
                </a:cubicBezTo>
                <a:cubicBezTo>
                  <a:pt x="3903529" y="46941"/>
                  <a:pt x="4108491" y="215735"/>
                  <a:pt x="4296345" y="223673"/>
                </a:cubicBezTo>
                <a:cubicBezTo>
                  <a:pt x="4459857" y="217852"/>
                  <a:pt x="4533412" y="182927"/>
                  <a:pt x="4677345" y="182398"/>
                </a:cubicBezTo>
                <a:cubicBezTo>
                  <a:pt x="4783178" y="296169"/>
                  <a:pt x="5000137" y="211502"/>
                  <a:pt x="5159945" y="220498"/>
                </a:cubicBezTo>
                <a:cubicBezTo>
                  <a:pt x="5400187" y="234256"/>
                  <a:pt x="5468978" y="111490"/>
                  <a:pt x="5636195" y="236373"/>
                </a:cubicBezTo>
                <a:cubicBezTo>
                  <a:pt x="5873262" y="239548"/>
                  <a:pt x="6129378" y="156998"/>
                  <a:pt x="6347395" y="245898"/>
                </a:cubicBezTo>
                <a:cubicBezTo>
                  <a:pt x="6592928" y="245898"/>
                  <a:pt x="6934770" y="222086"/>
                  <a:pt x="7188770" y="207798"/>
                </a:cubicBezTo>
                <a:cubicBezTo>
                  <a:pt x="7420545" y="123660"/>
                  <a:pt x="7627978" y="221555"/>
                  <a:pt x="7861870" y="214147"/>
                </a:cubicBezTo>
                <a:cubicBezTo>
                  <a:pt x="8071420" y="144297"/>
                  <a:pt x="8280970" y="299873"/>
                  <a:pt x="8509570" y="160173"/>
                </a:cubicBezTo>
                <a:lnTo>
                  <a:pt x="8833327" y="233045"/>
                </a:lnTo>
                <a:lnTo>
                  <a:pt x="9326880" y="163198"/>
                </a:lnTo>
                <a:lnTo>
                  <a:pt x="9326880" y="307214"/>
                </a:lnTo>
                <a:lnTo>
                  <a:pt x="0" y="307214"/>
                </a:lnTo>
                <a:lnTo>
                  <a:pt x="0" y="163198"/>
                </a:lnTo>
                <a:close/>
              </a:path>
            </a:pathLst>
          </a:custGeom>
          <a:blipFill>
            <a:blip r:embed="rId4"/>
            <a:tile tx="0" ty="0" sx="100000" sy="100000" flip="none" algn="tl"/>
          </a:blipFill>
          <a:ln w="19050">
            <a:solidFill>
              <a:schemeClr val="bg1"/>
            </a:solidFill>
          </a:ln>
          <a:scene3d>
            <a:camera prst="perspectiveRelaxedModerately"/>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5" name="Rectangle 84"/>
          <p:cNvSpPr/>
          <p:nvPr/>
        </p:nvSpPr>
        <p:spPr>
          <a:xfrm>
            <a:off x="5824068" y="667949"/>
            <a:ext cx="2925611" cy="380175"/>
          </a:xfrm>
          <a:prstGeom prst="rect">
            <a:avLst/>
          </a:prstGeom>
          <a:noFill/>
          <a:ln>
            <a:noFill/>
          </a:ln>
          <a:effectLst>
            <a:outerShdw blurRad="50800" dist="38100" dir="2700000" algn="tl" rotWithShape="0">
              <a:prstClr val="black"/>
            </a:outerShdw>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prstClr val="white"/>
                </a:solidFill>
                <a:effectLst>
                  <a:outerShdw blurRad="50800" dist="38100" dir="5400000" algn="t" rotWithShape="0">
                    <a:prstClr val="black">
                      <a:alpha val="40000"/>
                    </a:prstClr>
                  </a:outerShdw>
                </a:effectLst>
                <a:latin typeface="Tw Cen MT" panose="020B0602020104020603" pitchFamily="34" charset="0"/>
                <a:cs typeface="Aharoni" pitchFamily="2" charset="-79"/>
              </a:rPr>
              <a:t>Irregular reflection</a:t>
            </a:r>
            <a:endParaRPr lang="en-US" sz="2000" dirty="0">
              <a:solidFill>
                <a:prstClr val="white"/>
              </a:solidFill>
              <a:effectLst>
                <a:outerShdw blurRad="50800" dist="38100" dir="5400000" algn="t" rotWithShape="0">
                  <a:prstClr val="black">
                    <a:alpha val="40000"/>
                  </a:prstClr>
                </a:outerShdw>
              </a:effectLst>
              <a:latin typeface="Tw Cen MT" panose="020B0602020104020603" pitchFamily="34" charset="0"/>
              <a:cs typeface="Aharoni" pitchFamily="2" charset="-79"/>
            </a:endParaRPr>
          </a:p>
        </p:txBody>
      </p:sp>
      <p:grpSp>
        <p:nvGrpSpPr>
          <p:cNvPr id="86" name="Group 85"/>
          <p:cNvGrpSpPr/>
          <p:nvPr/>
        </p:nvGrpSpPr>
        <p:grpSpPr>
          <a:xfrm>
            <a:off x="4982761" y="3523855"/>
            <a:ext cx="847767" cy="843337"/>
            <a:chOff x="2051720" y="1635646"/>
            <a:chExt cx="1993486" cy="1983070"/>
          </a:xfrm>
        </p:grpSpPr>
        <p:cxnSp>
          <p:nvCxnSpPr>
            <p:cNvPr id="87" name="Straight Connector 86"/>
            <p:cNvCxnSpPr/>
            <p:nvPr/>
          </p:nvCxnSpPr>
          <p:spPr>
            <a:xfrm>
              <a:off x="2051720" y="1635646"/>
              <a:ext cx="1993486" cy="1983070"/>
            </a:xfrm>
            <a:prstGeom prst="line">
              <a:avLst/>
            </a:prstGeom>
            <a:ln w="28575">
              <a:solidFill>
                <a:srgbClr val="FFFF00"/>
              </a:solidFill>
            </a:ln>
          </p:spPr>
          <p:style>
            <a:lnRef idx="1">
              <a:schemeClr val="accent1"/>
            </a:lnRef>
            <a:fillRef idx="0">
              <a:schemeClr val="accent1"/>
            </a:fillRef>
            <a:effectRef idx="0">
              <a:schemeClr val="accent1"/>
            </a:effectRef>
            <a:fontRef idx="minor">
              <a:schemeClr val="tx1"/>
            </a:fontRef>
          </p:style>
        </p:cxnSp>
        <p:sp>
          <p:nvSpPr>
            <p:cNvPr id="88" name="Isosceles Triangle 87"/>
            <p:cNvSpPr/>
            <p:nvPr/>
          </p:nvSpPr>
          <p:spPr>
            <a:xfrm rot="7956386">
              <a:off x="3184495" y="2789001"/>
              <a:ext cx="216024" cy="186228"/>
            </a:xfrm>
            <a:prstGeom prst="triangl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grpSp>
        <p:nvGrpSpPr>
          <p:cNvPr id="89" name="Group 88"/>
          <p:cNvGrpSpPr/>
          <p:nvPr/>
        </p:nvGrpSpPr>
        <p:grpSpPr>
          <a:xfrm>
            <a:off x="5844648" y="3383935"/>
            <a:ext cx="1026205" cy="1026205"/>
            <a:chOff x="2627784" y="1347614"/>
            <a:chExt cx="2413076" cy="2413076"/>
          </a:xfrm>
        </p:grpSpPr>
        <p:cxnSp>
          <p:nvCxnSpPr>
            <p:cNvPr id="90" name="Straight Connector 89"/>
            <p:cNvCxnSpPr/>
            <p:nvPr/>
          </p:nvCxnSpPr>
          <p:spPr>
            <a:xfrm>
              <a:off x="2627784" y="1347614"/>
              <a:ext cx="2413076" cy="2413076"/>
            </a:xfrm>
            <a:prstGeom prst="line">
              <a:avLst/>
            </a:prstGeom>
            <a:ln w="28575">
              <a:solidFill>
                <a:srgbClr val="FFFF00"/>
              </a:solidFill>
            </a:ln>
          </p:spPr>
          <p:style>
            <a:lnRef idx="1">
              <a:schemeClr val="accent1"/>
            </a:lnRef>
            <a:fillRef idx="0">
              <a:schemeClr val="accent1"/>
            </a:fillRef>
            <a:effectRef idx="0">
              <a:schemeClr val="accent1"/>
            </a:effectRef>
            <a:fontRef idx="minor">
              <a:schemeClr val="tx1"/>
            </a:fontRef>
          </p:style>
        </p:cxnSp>
        <p:sp>
          <p:nvSpPr>
            <p:cNvPr id="91" name="Isosceles Triangle 90"/>
            <p:cNvSpPr/>
            <p:nvPr/>
          </p:nvSpPr>
          <p:spPr>
            <a:xfrm rot="7956386">
              <a:off x="3597530" y="2336102"/>
              <a:ext cx="216024" cy="186228"/>
            </a:xfrm>
            <a:prstGeom prst="triangl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grpSp>
        <p:nvGrpSpPr>
          <p:cNvPr id="92" name="Group 91"/>
          <p:cNvGrpSpPr/>
          <p:nvPr/>
        </p:nvGrpSpPr>
        <p:grpSpPr>
          <a:xfrm>
            <a:off x="6686723" y="3294317"/>
            <a:ext cx="1130489" cy="1130489"/>
            <a:chOff x="3243828" y="1099562"/>
            <a:chExt cx="2658294" cy="2658294"/>
          </a:xfrm>
        </p:grpSpPr>
        <p:cxnSp>
          <p:nvCxnSpPr>
            <p:cNvPr id="93" name="Straight Connector 92"/>
            <p:cNvCxnSpPr/>
            <p:nvPr/>
          </p:nvCxnSpPr>
          <p:spPr>
            <a:xfrm>
              <a:off x="3243828" y="1099562"/>
              <a:ext cx="2658294" cy="2658294"/>
            </a:xfrm>
            <a:prstGeom prst="line">
              <a:avLst/>
            </a:prstGeom>
            <a:ln w="28575">
              <a:solidFill>
                <a:srgbClr val="FFFF00"/>
              </a:solidFill>
            </a:ln>
          </p:spPr>
          <p:style>
            <a:lnRef idx="1">
              <a:schemeClr val="accent1"/>
            </a:lnRef>
            <a:fillRef idx="0">
              <a:schemeClr val="accent1"/>
            </a:fillRef>
            <a:effectRef idx="0">
              <a:schemeClr val="accent1"/>
            </a:effectRef>
            <a:fontRef idx="minor">
              <a:schemeClr val="tx1"/>
            </a:fontRef>
          </p:style>
        </p:cxnSp>
        <p:sp>
          <p:nvSpPr>
            <p:cNvPr id="94" name="Isosceles Triangle 93"/>
            <p:cNvSpPr/>
            <p:nvPr/>
          </p:nvSpPr>
          <p:spPr>
            <a:xfrm rot="7956386">
              <a:off x="4029577" y="1902572"/>
              <a:ext cx="216024" cy="186228"/>
            </a:xfrm>
            <a:prstGeom prst="triangl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cxnSp>
        <p:nvCxnSpPr>
          <p:cNvPr id="95" name="Straight Connector 94"/>
          <p:cNvCxnSpPr/>
          <p:nvPr/>
        </p:nvCxnSpPr>
        <p:spPr>
          <a:xfrm flipH="1">
            <a:off x="6870852" y="3518804"/>
            <a:ext cx="1" cy="1149073"/>
          </a:xfrm>
          <a:prstGeom prst="line">
            <a:avLst/>
          </a:prstGeom>
          <a:ln w="28575">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flipH="1">
            <a:off x="5708197" y="3491318"/>
            <a:ext cx="511525" cy="1144064"/>
          </a:xfrm>
          <a:prstGeom prst="line">
            <a:avLst/>
          </a:prstGeom>
          <a:ln w="28575">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p:nvCxnSpPr>
        <p:spPr>
          <a:xfrm>
            <a:off x="7537269" y="3491318"/>
            <a:ext cx="333103" cy="1144064"/>
          </a:xfrm>
          <a:prstGeom prst="line">
            <a:avLst/>
          </a:prstGeom>
          <a:ln w="28575">
            <a:solidFill>
              <a:schemeClr val="bg1"/>
            </a:solidFill>
            <a:prstDash val="sysDash"/>
          </a:ln>
        </p:spPr>
        <p:style>
          <a:lnRef idx="1">
            <a:schemeClr val="accent1"/>
          </a:lnRef>
          <a:fillRef idx="0">
            <a:schemeClr val="accent1"/>
          </a:fillRef>
          <a:effectRef idx="0">
            <a:schemeClr val="accent1"/>
          </a:effectRef>
          <a:fontRef idx="minor">
            <a:schemeClr val="tx1"/>
          </a:fontRef>
        </p:style>
      </p:cxnSp>
      <p:sp>
        <p:nvSpPr>
          <p:cNvPr id="98" name="Arc 97"/>
          <p:cNvSpPr/>
          <p:nvPr/>
        </p:nvSpPr>
        <p:spPr>
          <a:xfrm rot="17388546">
            <a:off x="5716840" y="4213861"/>
            <a:ext cx="227735" cy="227735"/>
          </a:xfrm>
          <a:prstGeom prst="arc">
            <a:avLst>
              <a:gd name="adj1" fmla="val 16682528"/>
              <a:gd name="adj2" fmla="val 462101"/>
            </a:avLst>
          </a:prstGeom>
          <a:ln w="28575">
            <a:solidFill>
              <a:srgbClr val="FFFF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prstClr val="black"/>
              </a:solidFill>
            </a:endParaRPr>
          </a:p>
        </p:txBody>
      </p:sp>
      <p:sp>
        <p:nvSpPr>
          <p:cNvPr id="99" name="Arc 98"/>
          <p:cNvSpPr/>
          <p:nvPr/>
        </p:nvSpPr>
        <p:spPr>
          <a:xfrm rot="6156631" flipH="1">
            <a:off x="5782221" y="4146964"/>
            <a:ext cx="227735" cy="275560"/>
          </a:xfrm>
          <a:prstGeom prst="arc">
            <a:avLst>
              <a:gd name="adj1" fmla="val 16463575"/>
              <a:gd name="adj2" fmla="val 0"/>
            </a:avLst>
          </a:prstGeom>
          <a:ln w="28575">
            <a:solidFill>
              <a:srgbClr val="FFFF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prstClr val="black"/>
              </a:solidFill>
            </a:endParaRPr>
          </a:p>
        </p:txBody>
      </p:sp>
      <p:sp>
        <p:nvSpPr>
          <p:cNvPr id="100" name="TextBox 99"/>
          <p:cNvSpPr txBox="1"/>
          <p:nvPr/>
        </p:nvSpPr>
        <p:spPr>
          <a:xfrm>
            <a:off x="5585090" y="3848500"/>
            <a:ext cx="369901" cy="369332"/>
          </a:xfrm>
          <a:prstGeom prst="rect">
            <a:avLst/>
          </a:prstGeom>
          <a:noFill/>
          <a:effectLst>
            <a:softEdge rad="63500"/>
          </a:effectLst>
        </p:spPr>
        <p:txBody>
          <a:bodyPr wrap="square" rtlCol="0">
            <a:spAutoFit/>
          </a:bodyPr>
          <a:lstStyle/>
          <a:p>
            <a:pPr algn="ctr"/>
            <a:r>
              <a:rPr lang="en-US" dirty="0" smtClean="0">
                <a:solidFill>
                  <a:prstClr val="white"/>
                </a:solidFill>
                <a:effectLst>
                  <a:outerShdw blurRad="38100" dist="38100" dir="2700000" algn="tl">
                    <a:srgbClr val="000000">
                      <a:alpha val="43137"/>
                    </a:srgbClr>
                  </a:outerShdw>
                </a:effectLst>
                <a:latin typeface="Tw Cen MT" panose="020B0602020104020603" pitchFamily="34" charset="0"/>
              </a:rPr>
              <a:t>i</a:t>
            </a:r>
            <a:r>
              <a:rPr lang="en-US" baseline="-25000" dirty="0" smtClean="0">
                <a:solidFill>
                  <a:prstClr val="white"/>
                </a:solidFill>
                <a:effectLst>
                  <a:outerShdw blurRad="38100" dist="38100" dir="2700000" algn="tl">
                    <a:srgbClr val="000000">
                      <a:alpha val="43137"/>
                    </a:srgbClr>
                  </a:outerShdw>
                </a:effectLst>
                <a:latin typeface="Tw Cen MT" panose="020B0602020104020603" pitchFamily="34" charset="0"/>
              </a:rPr>
              <a:t>1</a:t>
            </a:r>
            <a:endParaRPr lang="en-US" baseline="-25000" dirty="0">
              <a:solidFill>
                <a:prstClr val="white"/>
              </a:solidFill>
              <a:effectLst>
                <a:outerShdw blurRad="38100" dist="38100" dir="2700000" algn="tl">
                  <a:srgbClr val="000000">
                    <a:alpha val="43137"/>
                  </a:srgbClr>
                </a:outerShdw>
              </a:effectLst>
              <a:latin typeface="Tw Cen MT" panose="020B0602020104020603" pitchFamily="34" charset="0"/>
            </a:endParaRPr>
          </a:p>
        </p:txBody>
      </p:sp>
      <p:sp>
        <p:nvSpPr>
          <p:cNvPr id="101" name="TextBox 100"/>
          <p:cNvSpPr txBox="1"/>
          <p:nvPr/>
        </p:nvSpPr>
        <p:spPr>
          <a:xfrm>
            <a:off x="5950232" y="3899804"/>
            <a:ext cx="401731" cy="369332"/>
          </a:xfrm>
          <a:prstGeom prst="rect">
            <a:avLst/>
          </a:prstGeom>
          <a:noFill/>
          <a:effectLst>
            <a:softEdge rad="63500"/>
          </a:effectLst>
        </p:spPr>
        <p:txBody>
          <a:bodyPr wrap="square" rtlCol="0">
            <a:spAutoFit/>
          </a:bodyPr>
          <a:lstStyle/>
          <a:p>
            <a:pPr algn="ctr"/>
            <a:r>
              <a:rPr lang="en-US" dirty="0" smtClean="0">
                <a:solidFill>
                  <a:prstClr val="white"/>
                </a:solidFill>
                <a:effectLst>
                  <a:outerShdw blurRad="38100" dist="38100" dir="2700000" algn="tl">
                    <a:srgbClr val="000000">
                      <a:alpha val="43137"/>
                    </a:srgbClr>
                  </a:outerShdw>
                </a:effectLst>
                <a:latin typeface="Tw Cen MT" panose="020B0602020104020603" pitchFamily="34" charset="0"/>
              </a:rPr>
              <a:t>r</a:t>
            </a:r>
            <a:r>
              <a:rPr lang="en-US" baseline="-25000" dirty="0" smtClean="0">
                <a:solidFill>
                  <a:prstClr val="white"/>
                </a:solidFill>
                <a:effectLst>
                  <a:outerShdw blurRad="38100" dist="38100" dir="2700000" algn="tl">
                    <a:srgbClr val="000000">
                      <a:alpha val="43137"/>
                    </a:srgbClr>
                  </a:outerShdw>
                </a:effectLst>
                <a:latin typeface="Tw Cen MT" panose="020B0602020104020603" pitchFamily="34" charset="0"/>
              </a:rPr>
              <a:t>1</a:t>
            </a:r>
            <a:endParaRPr lang="en-US" baseline="-25000" dirty="0">
              <a:solidFill>
                <a:prstClr val="white"/>
              </a:solidFill>
              <a:effectLst>
                <a:outerShdw blurRad="38100" dist="38100" dir="2700000" algn="tl">
                  <a:srgbClr val="000000">
                    <a:alpha val="43137"/>
                  </a:srgbClr>
                </a:outerShdw>
              </a:effectLst>
              <a:latin typeface="Tw Cen MT" panose="020B0602020104020603" pitchFamily="34" charset="0"/>
            </a:endParaRPr>
          </a:p>
        </p:txBody>
      </p:sp>
      <p:sp>
        <p:nvSpPr>
          <p:cNvPr id="102" name="Arc 101"/>
          <p:cNvSpPr/>
          <p:nvPr/>
        </p:nvSpPr>
        <p:spPr>
          <a:xfrm rot="17388546">
            <a:off x="6720791" y="4196037"/>
            <a:ext cx="227735" cy="250509"/>
          </a:xfrm>
          <a:prstGeom prst="arc">
            <a:avLst>
              <a:gd name="adj1" fmla="val 16929446"/>
              <a:gd name="adj2" fmla="val 21176384"/>
            </a:avLst>
          </a:prstGeom>
          <a:ln w="28575">
            <a:solidFill>
              <a:srgbClr val="FFFF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prstClr val="black"/>
              </a:solidFill>
            </a:endParaRPr>
          </a:p>
        </p:txBody>
      </p:sp>
      <p:sp>
        <p:nvSpPr>
          <p:cNvPr id="103" name="Arc 102"/>
          <p:cNvSpPr/>
          <p:nvPr/>
        </p:nvSpPr>
        <p:spPr>
          <a:xfrm rot="4630709" flipH="1">
            <a:off x="6751544" y="4209152"/>
            <a:ext cx="275560" cy="275560"/>
          </a:xfrm>
          <a:prstGeom prst="arc">
            <a:avLst>
              <a:gd name="adj1" fmla="val 17489472"/>
              <a:gd name="adj2" fmla="val 0"/>
            </a:avLst>
          </a:prstGeom>
          <a:ln w="28575">
            <a:solidFill>
              <a:srgbClr val="FFFF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prstClr val="black"/>
              </a:solidFill>
            </a:endParaRPr>
          </a:p>
        </p:txBody>
      </p:sp>
      <p:sp>
        <p:nvSpPr>
          <p:cNvPr id="104" name="TextBox 103"/>
          <p:cNvSpPr txBox="1"/>
          <p:nvPr/>
        </p:nvSpPr>
        <p:spPr>
          <a:xfrm>
            <a:off x="6509871" y="3756928"/>
            <a:ext cx="369901" cy="369332"/>
          </a:xfrm>
          <a:prstGeom prst="rect">
            <a:avLst/>
          </a:prstGeom>
          <a:noFill/>
          <a:effectLst>
            <a:softEdge rad="63500"/>
          </a:effectLst>
        </p:spPr>
        <p:txBody>
          <a:bodyPr wrap="square" rtlCol="0">
            <a:spAutoFit/>
          </a:bodyPr>
          <a:lstStyle/>
          <a:p>
            <a:pPr algn="ctr"/>
            <a:r>
              <a:rPr lang="en-US" dirty="0" smtClean="0">
                <a:solidFill>
                  <a:prstClr val="white"/>
                </a:solidFill>
                <a:effectLst>
                  <a:outerShdw blurRad="38100" dist="38100" dir="2700000" algn="tl">
                    <a:srgbClr val="000000">
                      <a:alpha val="43137"/>
                    </a:srgbClr>
                  </a:outerShdw>
                </a:effectLst>
                <a:latin typeface="Tw Cen MT" panose="020B0602020104020603" pitchFamily="34" charset="0"/>
              </a:rPr>
              <a:t>i</a:t>
            </a:r>
            <a:r>
              <a:rPr lang="en-US" baseline="-25000" dirty="0" smtClean="0">
                <a:solidFill>
                  <a:prstClr val="white"/>
                </a:solidFill>
                <a:effectLst>
                  <a:outerShdw blurRad="38100" dist="38100" dir="2700000" algn="tl">
                    <a:srgbClr val="000000">
                      <a:alpha val="43137"/>
                    </a:srgbClr>
                  </a:outerShdw>
                </a:effectLst>
                <a:latin typeface="Tw Cen MT" panose="020B0602020104020603" pitchFamily="34" charset="0"/>
              </a:rPr>
              <a:t>2</a:t>
            </a:r>
            <a:endParaRPr lang="en-US" baseline="-25000" dirty="0">
              <a:solidFill>
                <a:prstClr val="white"/>
              </a:solidFill>
              <a:effectLst>
                <a:outerShdw blurRad="38100" dist="38100" dir="2700000" algn="tl">
                  <a:srgbClr val="000000">
                    <a:alpha val="43137"/>
                  </a:srgbClr>
                </a:outerShdw>
              </a:effectLst>
              <a:latin typeface="Tw Cen MT" panose="020B0602020104020603" pitchFamily="34" charset="0"/>
            </a:endParaRPr>
          </a:p>
        </p:txBody>
      </p:sp>
      <p:sp>
        <p:nvSpPr>
          <p:cNvPr id="105" name="TextBox 104"/>
          <p:cNvSpPr txBox="1"/>
          <p:nvPr/>
        </p:nvSpPr>
        <p:spPr>
          <a:xfrm>
            <a:off x="6790223" y="3713833"/>
            <a:ext cx="401731" cy="369332"/>
          </a:xfrm>
          <a:prstGeom prst="rect">
            <a:avLst/>
          </a:prstGeom>
          <a:noFill/>
          <a:effectLst>
            <a:softEdge rad="63500"/>
          </a:effectLst>
        </p:spPr>
        <p:txBody>
          <a:bodyPr wrap="square" rtlCol="0">
            <a:spAutoFit/>
          </a:bodyPr>
          <a:lstStyle/>
          <a:p>
            <a:pPr algn="ctr"/>
            <a:r>
              <a:rPr lang="en-US" dirty="0" smtClean="0">
                <a:solidFill>
                  <a:prstClr val="white"/>
                </a:solidFill>
                <a:effectLst>
                  <a:outerShdw blurRad="38100" dist="38100" dir="2700000" algn="tl">
                    <a:srgbClr val="000000">
                      <a:alpha val="43137"/>
                    </a:srgbClr>
                  </a:outerShdw>
                </a:effectLst>
                <a:latin typeface="Tw Cen MT" panose="020B0602020104020603" pitchFamily="34" charset="0"/>
              </a:rPr>
              <a:t>r</a:t>
            </a:r>
            <a:r>
              <a:rPr lang="en-US" baseline="-25000" dirty="0" smtClean="0">
                <a:solidFill>
                  <a:prstClr val="white"/>
                </a:solidFill>
                <a:effectLst>
                  <a:outerShdw blurRad="38100" dist="38100" dir="2700000" algn="tl">
                    <a:srgbClr val="000000">
                      <a:alpha val="43137"/>
                    </a:srgbClr>
                  </a:outerShdw>
                </a:effectLst>
                <a:latin typeface="Tw Cen MT" panose="020B0602020104020603" pitchFamily="34" charset="0"/>
              </a:rPr>
              <a:t>2</a:t>
            </a:r>
            <a:endParaRPr lang="en-US" baseline="-25000" dirty="0">
              <a:solidFill>
                <a:prstClr val="white"/>
              </a:solidFill>
              <a:effectLst>
                <a:outerShdw blurRad="38100" dist="38100" dir="2700000" algn="tl">
                  <a:srgbClr val="000000">
                    <a:alpha val="43137"/>
                  </a:srgbClr>
                </a:outerShdw>
              </a:effectLst>
              <a:latin typeface="Tw Cen MT" panose="020B0602020104020603" pitchFamily="34" charset="0"/>
            </a:endParaRPr>
          </a:p>
        </p:txBody>
      </p:sp>
      <p:sp>
        <p:nvSpPr>
          <p:cNvPr id="106" name="Arc 105"/>
          <p:cNvSpPr/>
          <p:nvPr/>
        </p:nvSpPr>
        <p:spPr>
          <a:xfrm rot="17388546">
            <a:off x="7638437" y="4197013"/>
            <a:ext cx="155546" cy="155546"/>
          </a:xfrm>
          <a:prstGeom prst="arc">
            <a:avLst>
              <a:gd name="adj1" fmla="val 16682528"/>
              <a:gd name="adj2" fmla="val 0"/>
            </a:avLst>
          </a:prstGeom>
          <a:ln w="28575">
            <a:solidFill>
              <a:srgbClr val="FFFF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prstClr val="black"/>
              </a:solidFill>
            </a:endParaRPr>
          </a:p>
        </p:txBody>
      </p:sp>
      <p:sp>
        <p:nvSpPr>
          <p:cNvPr id="107" name="Arc 106"/>
          <p:cNvSpPr/>
          <p:nvPr/>
        </p:nvSpPr>
        <p:spPr>
          <a:xfrm rot="4211454" flipH="1">
            <a:off x="7676390" y="4189133"/>
            <a:ext cx="227735" cy="227735"/>
          </a:xfrm>
          <a:prstGeom prst="arc">
            <a:avLst>
              <a:gd name="adj1" fmla="val 17065455"/>
              <a:gd name="adj2" fmla="val 0"/>
            </a:avLst>
          </a:prstGeom>
          <a:ln w="28575">
            <a:solidFill>
              <a:srgbClr val="FFFF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prstClr val="black"/>
              </a:solidFill>
            </a:endParaRPr>
          </a:p>
        </p:txBody>
      </p:sp>
      <p:sp>
        <p:nvSpPr>
          <p:cNvPr id="108" name="TextBox 107"/>
          <p:cNvSpPr txBox="1"/>
          <p:nvPr/>
        </p:nvSpPr>
        <p:spPr>
          <a:xfrm>
            <a:off x="7426706" y="3848500"/>
            <a:ext cx="369901" cy="369332"/>
          </a:xfrm>
          <a:prstGeom prst="rect">
            <a:avLst/>
          </a:prstGeom>
          <a:noFill/>
          <a:effectLst>
            <a:softEdge rad="63500"/>
          </a:effectLst>
        </p:spPr>
        <p:txBody>
          <a:bodyPr wrap="square" rtlCol="0">
            <a:spAutoFit/>
          </a:bodyPr>
          <a:lstStyle/>
          <a:p>
            <a:pPr algn="ctr"/>
            <a:r>
              <a:rPr lang="en-US" dirty="0" smtClean="0">
                <a:solidFill>
                  <a:prstClr val="white"/>
                </a:solidFill>
                <a:effectLst>
                  <a:outerShdw blurRad="38100" dist="38100" dir="2700000" algn="tl">
                    <a:srgbClr val="000000">
                      <a:alpha val="43137"/>
                    </a:srgbClr>
                  </a:outerShdw>
                </a:effectLst>
                <a:latin typeface="Tw Cen MT" panose="020B0602020104020603" pitchFamily="34" charset="0"/>
              </a:rPr>
              <a:t>i</a:t>
            </a:r>
            <a:r>
              <a:rPr lang="en-US" baseline="-25000" dirty="0" smtClean="0">
                <a:solidFill>
                  <a:prstClr val="white"/>
                </a:solidFill>
                <a:effectLst>
                  <a:outerShdw blurRad="38100" dist="38100" dir="2700000" algn="tl">
                    <a:srgbClr val="000000">
                      <a:alpha val="43137"/>
                    </a:srgbClr>
                  </a:outerShdw>
                </a:effectLst>
                <a:latin typeface="Tw Cen MT" panose="020B0602020104020603" pitchFamily="34" charset="0"/>
              </a:rPr>
              <a:t>3</a:t>
            </a:r>
            <a:endParaRPr lang="en-US" baseline="-25000" dirty="0">
              <a:solidFill>
                <a:prstClr val="white"/>
              </a:solidFill>
              <a:effectLst>
                <a:outerShdw blurRad="38100" dist="38100" dir="2700000" algn="tl">
                  <a:srgbClr val="000000">
                    <a:alpha val="43137"/>
                  </a:srgbClr>
                </a:outerShdw>
              </a:effectLst>
              <a:latin typeface="Tw Cen MT" panose="020B0602020104020603" pitchFamily="34" charset="0"/>
            </a:endParaRPr>
          </a:p>
        </p:txBody>
      </p:sp>
      <p:sp>
        <p:nvSpPr>
          <p:cNvPr id="109" name="TextBox 108"/>
          <p:cNvSpPr txBox="1"/>
          <p:nvPr/>
        </p:nvSpPr>
        <p:spPr>
          <a:xfrm>
            <a:off x="7616682" y="3818687"/>
            <a:ext cx="401731" cy="369332"/>
          </a:xfrm>
          <a:prstGeom prst="rect">
            <a:avLst/>
          </a:prstGeom>
          <a:noFill/>
          <a:effectLst>
            <a:softEdge rad="63500"/>
          </a:effectLst>
        </p:spPr>
        <p:txBody>
          <a:bodyPr wrap="square" rtlCol="0">
            <a:spAutoFit/>
          </a:bodyPr>
          <a:lstStyle/>
          <a:p>
            <a:pPr algn="ctr"/>
            <a:r>
              <a:rPr lang="en-US" dirty="0" smtClean="0">
                <a:solidFill>
                  <a:prstClr val="white"/>
                </a:solidFill>
                <a:effectLst>
                  <a:outerShdw blurRad="38100" dist="38100" dir="2700000" algn="tl">
                    <a:srgbClr val="000000">
                      <a:alpha val="43137"/>
                    </a:srgbClr>
                  </a:outerShdw>
                </a:effectLst>
                <a:latin typeface="Tw Cen MT" panose="020B0602020104020603" pitchFamily="34" charset="0"/>
              </a:rPr>
              <a:t>r</a:t>
            </a:r>
            <a:r>
              <a:rPr lang="en-US" baseline="-25000" dirty="0" smtClean="0">
                <a:solidFill>
                  <a:prstClr val="white"/>
                </a:solidFill>
                <a:effectLst>
                  <a:outerShdw blurRad="38100" dist="38100" dir="2700000" algn="tl">
                    <a:srgbClr val="000000">
                      <a:alpha val="43137"/>
                    </a:srgbClr>
                  </a:outerShdw>
                </a:effectLst>
                <a:latin typeface="Tw Cen MT" panose="020B0602020104020603" pitchFamily="34" charset="0"/>
              </a:rPr>
              <a:t>3</a:t>
            </a:r>
            <a:endParaRPr lang="en-US" baseline="-25000" dirty="0">
              <a:solidFill>
                <a:prstClr val="white"/>
              </a:solidFill>
              <a:effectLst>
                <a:outerShdw blurRad="38100" dist="38100" dir="2700000" algn="tl">
                  <a:srgbClr val="000000">
                    <a:alpha val="43137"/>
                  </a:srgbClr>
                </a:outerShdw>
              </a:effectLst>
              <a:latin typeface="Tw Cen MT" panose="020B0602020104020603" pitchFamily="34" charset="0"/>
            </a:endParaRPr>
          </a:p>
        </p:txBody>
      </p:sp>
      <p:sp>
        <p:nvSpPr>
          <p:cNvPr id="110" name="TextBox 109"/>
          <p:cNvSpPr txBox="1"/>
          <p:nvPr/>
        </p:nvSpPr>
        <p:spPr>
          <a:xfrm>
            <a:off x="5017703" y="2941707"/>
            <a:ext cx="1481282" cy="400110"/>
          </a:xfrm>
          <a:prstGeom prst="rect">
            <a:avLst/>
          </a:prstGeom>
          <a:noFill/>
          <a:effectLst>
            <a:softEdge rad="63500"/>
          </a:effectLst>
        </p:spPr>
        <p:txBody>
          <a:bodyPr wrap="square" rtlCol="0">
            <a:spAutoFit/>
          </a:bodyPr>
          <a:lstStyle/>
          <a:p>
            <a:pPr algn="ctr"/>
            <a:r>
              <a:rPr lang="en-US" sz="2000" b="1" dirty="0">
                <a:solidFill>
                  <a:prstClr val="white"/>
                </a:solidFill>
                <a:effectLst>
                  <a:outerShdw blurRad="38100" dist="38100" dir="2700000" algn="tl">
                    <a:srgbClr val="000000">
                      <a:alpha val="43137"/>
                    </a:srgbClr>
                  </a:outerShdw>
                </a:effectLst>
                <a:latin typeface="Tw Cen MT" panose="020B0602020104020603" pitchFamily="34" charset="0"/>
              </a:rPr>
              <a:t>i</a:t>
            </a:r>
            <a:r>
              <a:rPr lang="en-US" sz="2000" b="1" baseline="-25000" dirty="0" smtClean="0">
                <a:solidFill>
                  <a:prstClr val="white"/>
                </a:solidFill>
                <a:effectLst>
                  <a:outerShdw blurRad="38100" dist="38100" dir="2700000" algn="tl">
                    <a:srgbClr val="000000">
                      <a:alpha val="43137"/>
                    </a:srgbClr>
                  </a:outerShdw>
                </a:effectLst>
                <a:latin typeface="Tw Cen MT" panose="020B0602020104020603" pitchFamily="34" charset="0"/>
              </a:rPr>
              <a:t>1 </a:t>
            </a:r>
            <a:r>
              <a:rPr lang="en-US" sz="2000" b="1" dirty="0" smtClean="0">
                <a:solidFill>
                  <a:prstClr val="white"/>
                </a:solidFill>
                <a:effectLst>
                  <a:outerShdw blurRad="38100" dist="38100" dir="2700000" algn="tl">
                    <a:srgbClr val="000000">
                      <a:alpha val="43137"/>
                    </a:srgbClr>
                  </a:outerShdw>
                </a:effectLst>
                <a:latin typeface="Tw Cen MT" panose="020B0602020104020603" pitchFamily="34" charset="0"/>
              </a:rPr>
              <a:t>≠ i</a:t>
            </a:r>
            <a:r>
              <a:rPr lang="en-US" sz="2000" b="1" baseline="-25000" dirty="0" smtClean="0">
                <a:solidFill>
                  <a:prstClr val="white"/>
                </a:solidFill>
                <a:effectLst>
                  <a:outerShdw blurRad="38100" dist="38100" dir="2700000" algn="tl">
                    <a:srgbClr val="000000">
                      <a:alpha val="43137"/>
                    </a:srgbClr>
                  </a:outerShdw>
                </a:effectLst>
                <a:latin typeface="Tw Cen MT" panose="020B0602020104020603" pitchFamily="34" charset="0"/>
              </a:rPr>
              <a:t>2 </a:t>
            </a:r>
            <a:r>
              <a:rPr lang="en-US" sz="2000" b="1" dirty="0">
                <a:solidFill>
                  <a:prstClr val="white"/>
                </a:solidFill>
                <a:effectLst>
                  <a:outerShdw blurRad="38100" dist="38100" dir="2700000" algn="tl">
                    <a:srgbClr val="000000">
                      <a:alpha val="43137"/>
                    </a:srgbClr>
                  </a:outerShdw>
                </a:effectLst>
                <a:latin typeface="Tw Cen MT" panose="020B0602020104020603" pitchFamily="34" charset="0"/>
              </a:rPr>
              <a:t>≠</a:t>
            </a:r>
            <a:r>
              <a:rPr lang="en-US" sz="2000" b="1" dirty="0" smtClean="0">
                <a:solidFill>
                  <a:prstClr val="white"/>
                </a:solidFill>
                <a:effectLst>
                  <a:outerShdw blurRad="38100" dist="38100" dir="2700000" algn="tl">
                    <a:srgbClr val="000000">
                      <a:alpha val="43137"/>
                    </a:srgbClr>
                  </a:outerShdw>
                </a:effectLst>
                <a:latin typeface="Tw Cen MT" panose="020B0602020104020603" pitchFamily="34" charset="0"/>
              </a:rPr>
              <a:t> i</a:t>
            </a:r>
            <a:r>
              <a:rPr lang="en-US" sz="2000" b="1" baseline="-25000" dirty="0" smtClean="0">
                <a:solidFill>
                  <a:prstClr val="white"/>
                </a:solidFill>
                <a:effectLst>
                  <a:outerShdw blurRad="38100" dist="38100" dir="2700000" algn="tl">
                    <a:srgbClr val="000000">
                      <a:alpha val="43137"/>
                    </a:srgbClr>
                  </a:outerShdw>
                </a:effectLst>
                <a:latin typeface="Tw Cen MT" panose="020B0602020104020603" pitchFamily="34" charset="0"/>
              </a:rPr>
              <a:t>3</a:t>
            </a:r>
            <a:r>
              <a:rPr lang="en-US" sz="2000" b="1" dirty="0" smtClean="0">
                <a:solidFill>
                  <a:prstClr val="white"/>
                </a:solidFill>
                <a:effectLst>
                  <a:outerShdw blurRad="38100" dist="38100" dir="2700000" algn="tl">
                    <a:srgbClr val="000000">
                      <a:alpha val="43137"/>
                    </a:srgbClr>
                  </a:outerShdw>
                </a:effectLst>
                <a:latin typeface="Tw Cen MT" panose="020B0602020104020603" pitchFamily="34" charset="0"/>
              </a:rPr>
              <a:t> </a:t>
            </a:r>
            <a:endParaRPr lang="en-US" sz="2000" b="1" baseline="-25000" dirty="0">
              <a:solidFill>
                <a:prstClr val="white"/>
              </a:solidFill>
              <a:effectLst>
                <a:outerShdw blurRad="38100" dist="38100" dir="2700000" algn="tl">
                  <a:srgbClr val="000000">
                    <a:alpha val="43137"/>
                  </a:srgbClr>
                </a:outerShdw>
              </a:effectLst>
              <a:latin typeface="Tw Cen MT" panose="020B0602020104020603" pitchFamily="34" charset="0"/>
            </a:endParaRPr>
          </a:p>
        </p:txBody>
      </p:sp>
      <p:sp>
        <p:nvSpPr>
          <p:cNvPr id="111" name="TextBox 110"/>
          <p:cNvSpPr txBox="1"/>
          <p:nvPr/>
        </p:nvSpPr>
        <p:spPr>
          <a:xfrm>
            <a:off x="6551312" y="2414885"/>
            <a:ext cx="729687" cy="461665"/>
          </a:xfrm>
          <a:prstGeom prst="rect">
            <a:avLst/>
          </a:prstGeom>
          <a:noFill/>
          <a:effectLst>
            <a:softEdge rad="63500"/>
          </a:effectLst>
        </p:spPr>
        <p:txBody>
          <a:bodyPr wrap="none" rtlCol="0">
            <a:spAutoFit/>
          </a:bodyPr>
          <a:lstStyle>
            <a:defPPr>
              <a:defRPr lang="en-US"/>
            </a:defPPr>
            <a:lvl1pPr algn="ctr">
              <a:defRPr sz="2400" b="1">
                <a:solidFill>
                  <a:prstClr val="white"/>
                </a:solidFill>
                <a:effectLst>
                  <a:outerShdw blurRad="38100" dist="38100" dir="2700000" algn="tl">
                    <a:srgbClr val="000000">
                      <a:alpha val="43137"/>
                    </a:srgbClr>
                  </a:outerShdw>
                </a:effectLst>
                <a:latin typeface="Tw Cen MT" panose="020B0602020104020603" pitchFamily="34" charset="0"/>
              </a:defRPr>
            </a:lvl1pPr>
          </a:lstStyle>
          <a:p>
            <a:r>
              <a:rPr lang="en-US" dirty="0" err="1" smtClean="0"/>
              <a:t>i</a:t>
            </a:r>
            <a:r>
              <a:rPr lang="en-US" dirty="0" smtClean="0"/>
              <a:t> = r</a:t>
            </a:r>
            <a:endParaRPr lang="en-US" dirty="0"/>
          </a:p>
        </p:txBody>
      </p:sp>
      <p:sp>
        <p:nvSpPr>
          <p:cNvPr id="112" name="TextBox 111"/>
          <p:cNvSpPr txBox="1"/>
          <p:nvPr/>
        </p:nvSpPr>
        <p:spPr>
          <a:xfrm>
            <a:off x="7495834" y="2639808"/>
            <a:ext cx="1357442" cy="400110"/>
          </a:xfrm>
          <a:prstGeom prst="rect">
            <a:avLst/>
          </a:prstGeom>
          <a:noFill/>
          <a:effectLst>
            <a:softEdge rad="63500"/>
          </a:effectLst>
        </p:spPr>
        <p:txBody>
          <a:bodyPr wrap="square" rtlCol="0">
            <a:spAutoFit/>
          </a:bodyPr>
          <a:lstStyle/>
          <a:p>
            <a:pPr algn="ctr"/>
            <a:r>
              <a:rPr lang="en-US" sz="2000" b="1" dirty="0">
                <a:solidFill>
                  <a:prstClr val="white"/>
                </a:solidFill>
                <a:effectLst>
                  <a:outerShdw blurRad="38100" dist="38100" dir="2700000" algn="tl">
                    <a:srgbClr val="000000">
                      <a:alpha val="43137"/>
                    </a:srgbClr>
                  </a:outerShdw>
                </a:effectLst>
                <a:latin typeface="Tw Cen MT" panose="020B0602020104020603" pitchFamily="34" charset="0"/>
              </a:rPr>
              <a:t>r</a:t>
            </a:r>
            <a:r>
              <a:rPr lang="en-US" sz="2000" b="1" baseline="-25000" dirty="0" smtClean="0">
                <a:solidFill>
                  <a:prstClr val="white"/>
                </a:solidFill>
                <a:effectLst>
                  <a:outerShdw blurRad="38100" dist="38100" dir="2700000" algn="tl">
                    <a:srgbClr val="000000">
                      <a:alpha val="43137"/>
                    </a:srgbClr>
                  </a:outerShdw>
                </a:effectLst>
                <a:latin typeface="Tw Cen MT" panose="020B0602020104020603" pitchFamily="34" charset="0"/>
              </a:rPr>
              <a:t>1 </a:t>
            </a:r>
            <a:r>
              <a:rPr lang="en-US" sz="2000" b="1" dirty="0">
                <a:solidFill>
                  <a:prstClr val="white"/>
                </a:solidFill>
                <a:effectLst>
                  <a:outerShdw blurRad="38100" dist="38100" dir="2700000" algn="tl">
                    <a:srgbClr val="000000">
                      <a:alpha val="43137"/>
                    </a:srgbClr>
                  </a:outerShdw>
                </a:effectLst>
                <a:latin typeface="Tw Cen MT" panose="020B0602020104020603" pitchFamily="34" charset="0"/>
              </a:rPr>
              <a:t>≠</a:t>
            </a:r>
            <a:r>
              <a:rPr lang="en-US" sz="2000" b="1" dirty="0" smtClean="0">
                <a:solidFill>
                  <a:prstClr val="white"/>
                </a:solidFill>
                <a:effectLst>
                  <a:outerShdw blurRad="38100" dist="38100" dir="2700000" algn="tl">
                    <a:srgbClr val="000000">
                      <a:alpha val="43137"/>
                    </a:srgbClr>
                  </a:outerShdw>
                </a:effectLst>
                <a:latin typeface="Tw Cen MT" panose="020B0602020104020603" pitchFamily="34" charset="0"/>
              </a:rPr>
              <a:t> r</a:t>
            </a:r>
            <a:r>
              <a:rPr lang="en-US" sz="2000" b="1" baseline="-25000" dirty="0" smtClean="0">
                <a:solidFill>
                  <a:prstClr val="white"/>
                </a:solidFill>
                <a:effectLst>
                  <a:outerShdw blurRad="38100" dist="38100" dir="2700000" algn="tl">
                    <a:srgbClr val="000000">
                      <a:alpha val="43137"/>
                    </a:srgbClr>
                  </a:outerShdw>
                </a:effectLst>
                <a:latin typeface="Tw Cen MT" panose="020B0602020104020603" pitchFamily="34" charset="0"/>
              </a:rPr>
              <a:t>2 </a:t>
            </a:r>
            <a:r>
              <a:rPr lang="en-US" sz="2000" b="1" dirty="0">
                <a:solidFill>
                  <a:prstClr val="white"/>
                </a:solidFill>
                <a:effectLst>
                  <a:outerShdw blurRad="38100" dist="38100" dir="2700000" algn="tl">
                    <a:srgbClr val="000000">
                      <a:alpha val="43137"/>
                    </a:srgbClr>
                  </a:outerShdw>
                </a:effectLst>
                <a:latin typeface="Tw Cen MT" panose="020B0602020104020603" pitchFamily="34" charset="0"/>
              </a:rPr>
              <a:t>≠</a:t>
            </a:r>
            <a:r>
              <a:rPr lang="en-US" sz="2000" b="1" dirty="0" smtClean="0">
                <a:solidFill>
                  <a:prstClr val="white"/>
                </a:solidFill>
                <a:effectLst>
                  <a:outerShdw blurRad="38100" dist="38100" dir="2700000" algn="tl">
                    <a:srgbClr val="000000">
                      <a:alpha val="43137"/>
                    </a:srgbClr>
                  </a:outerShdw>
                </a:effectLst>
                <a:latin typeface="Tw Cen MT" panose="020B0602020104020603" pitchFamily="34" charset="0"/>
              </a:rPr>
              <a:t> </a:t>
            </a:r>
            <a:r>
              <a:rPr lang="en-US" sz="2000" b="1" dirty="0">
                <a:solidFill>
                  <a:prstClr val="white"/>
                </a:solidFill>
                <a:effectLst>
                  <a:outerShdw blurRad="38100" dist="38100" dir="2700000" algn="tl">
                    <a:srgbClr val="000000">
                      <a:alpha val="43137"/>
                    </a:srgbClr>
                  </a:outerShdw>
                </a:effectLst>
                <a:latin typeface="Tw Cen MT" panose="020B0602020104020603" pitchFamily="34" charset="0"/>
              </a:rPr>
              <a:t>r</a:t>
            </a:r>
            <a:r>
              <a:rPr lang="en-US" sz="2000" b="1" baseline="-25000" dirty="0" smtClean="0">
                <a:solidFill>
                  <a:prstClr val="white"/>
                </a:solidFill>
                <a:effectLst>
                  <a:outerShdw blurRad="38100" dist="38100" dir="2700000" algn="tl">
                    <a:srgbClr val="000000">
                      <a:alpha val="43137"/>
                    </a:srgbClr>
                  </a:outerShdw>
                </a:effectLst>
                <a:latin typeface="Tw Cen MT" panose="020B0602020104020603" pitchFamily="34" charset="0"/>
              </a:rPr>
              <a:t>3</a:t>
            </a:r>
            <a:r>
              <a:rPr lang="en-US" sz="2000" b="1" dirty="0" smtClean="0">
                <a:solidFill>
                  <a:prstClr val="white"/>
                </a:solidFill>
                <a:effectLst>
                  <a:outerShdw blurRad="38100" dist="38100" dir="2700000" algn="tl">
                    <a:srgbClr val="000000">
                      <a:alpha val="43137"/>
                    </a:srgbClr>
                  </a:outerShdw>
                </a:effectLst>
                <a:latin typeface="Tw Cen MT" panose="020B0602020104020603" pitchFamily="34" charset="0"/>
              </a:rPr>
              <a:t> </a:t>
            </a:r>
            <a:endParaRPr lang="en-US" sz="2000" b="1" baseline="-25000" dirty="0">
              <a:solidFill>
                <a:prstClr val="white"/>
              </a:solidFill>
              <a:effectLst>
                <a:outerShdw blurRad="38100" dist="38100" dir="2700000" algn="tl">
                  <a:srgbClr val="000000">
                    <a:alpha val="43137"/>
                  </a:srgbClr>
                </a:outerShdw>
              </a:effectLst>
              <a:latin typeface="Tw Cen MT" panose="020B0602020104020603" pitchFamily="34" charset="0"/>
            </a:endParaRPr>
          </a:p>
        </p:txBody>
      </p:sp>
      <p:grpSp>
        <p:nvGrpSpPr>
          <p:cNvPr id="113" name="Group 112"/>
          <p:cNvGrpSpPr/>
          <p:nvPr/>
        </p:nvGrpSpPr>
        <p:grpSpPr>
          <a:xfrm>
            <a:off x="7804431" y="3011360"/>
            <a:ext cx="579602" cy="1404945"/>
            <a:chOff x="5926881" y="1063997"/>
            <a:chExt cx="1126371" cy="2730302"/>
          </a:xfrm>
        </p:grpSpPr>
        <p:cxnSp>
          <p:nvCxnSpPr>
            <p:cNvPr id="114" name="Straight Connector 113"/>
            <p:cNvCxnSpPr/>
            <p:nvPr/>
          </p:nvCxnSpPr>
          <p:spPr>
            <a:xfrm flipH="1">
              <a:off x="5926881" y="1063997"/>
              <a:ext cx="1126371" cy="2730302"/>
            </a:xfrm>
            <a:prstGeom prst="line">
              <a:avLst/>
            </a:prstGeom>
            <a:ln w="28575">
              <a:solidFill>
                <a:srgbClr val="FF00FF"/>
              </a:solidFill>
            </a:ln>
          </p:spPr>
          <p:style>
            <a:lnRef idx="1">
              <a:schemeClr val="accent1"/>
            </a:lnRef>
            <a:fillRef idx="0">
              <a:schemeClr val="accent1"/>
            </a:fillRef>
            <a:effectRef idx="0">
              <a:schemeClr val="accent1"/>
            </a:effectRef>
            <a:fontRef idx="minor">
              <a:schemeClr val="tx1"/>
            </a:fontRef>
          </p:style>
        </p:cxnSp>
        <p:sp>
          <p:nvSpPr>
            <p:cNvPr id="115" name="Isosceles Triangle 114"/>
            <p:cNvSpPr/>
            <p:nvPr/>
          </p:nvSpPr>
          <p:spPr>
            <a:xfrm rot="1585443">
              <a:off x="6653345" y="1673100"/>
              <a:ext cx="216024" cy="186228"/>
            </a:xfrm>
            <a:prstGeom prst="triangle">
              <a:avLst/>
            </a:prstGeom>
            <a:solidFill>
              <a:srgbClr val="FF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grpSp>
        <p:nvGrpSpPr>
          <p:cNvPr id="116" name="Group 115"/>
          <p:cNvGrpSpPr/>
          <p:nvPr/>
        </p:nvGrpSpPr>
        <p:grpSpPr>
          <a:xfrm>
            <a:off x="6870853" y="3106438"/>
            <a:ext cx="1303702" cy="1303702"/>
            <a:chOff x="5062785" y="1260748"/>
            <a:chExt cx="2533551" cy="2533551"/>
          </a:xfrm>
        </p:grpSpPr>
        <p:cxnSp>
          <p:nvCxnSpPr>
            <p:cNvPr id="117" name="Straight Connector 116"/>
            <p:cNvCxnSpPr/>
            <p:nvPr/>
          </p:nvCxnSpPr>
          <p:spPr>
            <a:xfrm flipH="1">
              <a:off x="5062785" y="1260748"/>
              <a:ext cx="2533551" cy="2533551"/>
            </a:xfrm>
            <a:prstGeom prst="line">
              <a:avLst/>
            </a:prstGeom>
            <a:ln w="28575">
              <a:solidFill>
                <a:srgbClr val="FF00FF"/>
              </a:solidFill>
            </a:ln>
          </p:spPr>
          <p:style>
            <a:lnRef idx="1">
              <a:schemeClr val="accent1"/>
            </a:lnRef>
            <a:fillRef idx="0">
              <a:schemeClr val="accent1"/>
            </a:fillRef>
            <a:effectRef idx="0">
              <a:schemeClr val="accent1"/>
            </a:effectRef>
            <a:fontRef idx="minor">
              <a:schemeClr val="tx1"/>
            </a:fontRef>
          </p:style>
        </p:cxnSp>
        <p:sp>
          <p:nvSpPr>
            <p:cNvPr id="118" name="Isosceles Triangle 117"/>
            <p:cNvSpPr/>
            <p:nvPr/>
          </p:nvSpPr>
          <p:spPr>
            <a:xfrm rot="2556386">
              <a:off x="6850693" y="1812051"/>
              <a:ext cx="216024" cy="186228"/>
            </a:xfrm>
            <a:prstGeom prst="triangle">
              <a:avLst/>
            </a:prstGeom>
            <a:solidFill>
              <a:srgbClr val="FF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grpSp>
        <p:nvGrpSpPr>
          <p:cNvPr id="119" name="Group 118"/>
          <p:cNvGrpSpPr/>
          <p:nvPr/>
        </p:nvGrpSpPr>
        <p:grpSpPr>
          <a:xfrm>
            <a:off x="5824068" y="3900918"/>
            <a:ext cx="1886360" cy="461754"/>
            <a:chOff x="3866433" y="2771609"/>
            <a:chExt cx="4032449" cy="897351"/>
          </a:xfrm>
        </p:grpSpPr>
        <p:cxnSp>
          <p:nvCxnSpPr>
            <p:cNvPr id="120" name="Straight Connector 119"/>
            <p:cNvCxnSpPr/>
            <p:nvPr/>
          </p:nvCxnSpPr>
          <p:spPr>
            <a:xfrm flipH="1">
              <a:off x="3866433" y="2771609"/>
              <a:ext cx="4032449" cy="897351"/>
            </a:xfrm>
            <a:prstGeom prst="line">
              <a:avLst/>
            </a:prstGeom>
            <a:ln w="28575">
              <a:solidFill>
                <a:srgbClr val="FF00FF"/>
              </a:solidFill>
            </a:ln>
          </p:spPr>
          <p:style>
            <a:lnRef idx="1">
              <a:schemeClr val="accent1"/>
            </a:lnRef>
            <a:fillRef idx="0">
              <a:schemeClr val="accent1"/>
            </a:fillRef>
            <a:effectRef idx="0">
              <a:schemeClr val="accent1"/>
            </a:effectRef>
            <a:fontRef idx="minor">
              <a:schemeClr val="tx1"/>
            </a:fontRef>
          </p:style>
        </p:cxnSp>
        <p:sp>
          <p:nvSpPr>
            <p:cNvPr id="121" name="Isosceles Triangle 120"/>
            <p:cNvSpPr/>
            <p:nvPr/>
          </p:nvSpPr>
          <p:spPr>
            <a:xfrm rot="4897691">
              <a:off x="6875259" y="2877562"/>
              <a:ext cx="216024" cy="186228"/>
            </a:xfrm>
            <a:prstGeom prst="triangle">
              <a:avLst/>
            </a:prstGeom>
            <a:solidFill>
              <a:srgbClr val="FF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Tree>
    <p:extLst>
      <p:ext uri="{BB962C8B-B14F-4D97-AF65-F5344CB8AC3E}">
        <p14:creationId xmlns:p14="http://schemas.microsoft.com/office/powerpoint/2010/main" val="729709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up)">
                                      <p:cBhvr>
                                        <p:cTn id="12" dur="500"/>
                                        <p:tgtEl>
                                          <p:spTgt spid="8"/>
                                        </p:tgtEl>
                                      </p:cBhvr>
                                    </p:animEffect>
                                  </p:childTnLst>
                                </p:cTn>
                              </p:par>
                              <p:par>
                                <p:cTn id="13" presetID="22" presetClass="entr" presetSubtype="1"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wipe(up)">
                                      <p:cBhvr>
                                        <p:cTn id="15" dur="500"/>
                                        <p:tgtEl>
                                          <p:spTgt spid="11"/>
                                        </p:tgtEl>
                                      </p:cBhvr>
                                    </p:animEffect>
                                  </p:childTnLst>
                                </p:cTn>
                              </p:par>
                              <p:par>
                                <p:cTn id="16" presetID="22" presetClass="entr" presetSubtype="1" fill="hold"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wipe(up)">
                                      <p:cBhvr>
                                        <p:cTn id="18" dur="500"/>
                                        <p:tgtEl>
                                          <p:spTgt spid="14"/>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nodeType="click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wipe(down)">
                                      <p:cBhvr>
                                        <p:cTn id="23" dur="500"/>
                                        <p:tgtEl>
                                          <p:spTgt spid="26"/>
                                        </p:tgtEl>
                                      </p:cBhvr>
                                    </p:animEffect>
                                  </p:childTnLst>
                                </p:cTn>
                              </p:par>
                            </p:childTnLst>
                          </p:cTn>
                        </p:par>
                        <p:par>
                          <p:cTn id="24" fill="hold">
                            <p:stCondLst>
                              <p:cond delay="500"/>
                            </p:stCondLst>
                            <p:childTnLst>
                              <p:par>
                                <p:cTn id="25" presetID="22" presetClass="entr" presetSubtype="4" fill="hold" nodeType="afterEffect">
                                  <p:stCondLst>
                                    <p:cond delay="0"/>
                                  </p:stCondLst>
                                  <p:childTnLst>
                                    <p:set>
                                      <p:cBhvr>
                                        <p:cTn id="26" dur="1" fill="hold">
                                          <p:stCondLst>
                                            <p:cond delay="0"/>
                                          </p:stCondLst>
                                        </p:cTn>
                                        <p:tgtEl>
                                          <p:spTgt spid="27"/>
                                        </p:tgtEl>
                                        <p:attrNameLst>
                                          <p:attrName>style.visibility</p:attrName>
                                        </p:attrNameLst>
                                      </p:cBhvr>
                                      <p:to>
                                        <p:strVal val="visible"/>
                                      </p:to>
                                    </p:set>
                                    <p:animEffect transition="in" filter="wipe(down)">
                                      <p:cBhvr>
                                        <p:cTn id="27" dur="500"/>
                                        <p:tgtEl>
                                          <p:spTgt spid="27"/>
                                        </p:tgtEl>
                                      </p:cBhvr>
                                    </p:animEffect>
                                  </p:childTnLst>
                                </p:cTn>
                              </p:par>
                            </p:childTnLst>
                          </p:cTn>
                        </p:par>
                        <p:par>
                          <p:cTn id="28" fill="hold">
                            <p:stCondLst>
                              <p:cond delay="1000"/>
                            </p:stCondLst>
                            <p:childTnLst>
                              <p:par>
                                <p:cTn id="29" presetID="22" presetClass="entr" presetSubtype="4" fill="hold" nodeType="afterEffect">
                                  <p:stCondLst>
                                    <p:cond delay="0"/>
                                  </p:stCondLst>
                                  <p:childTnLst>
                                    <p:set>
                                      <p:cBhvr>
                                        <p:cTn id="30" dur="1" fill="hold">
                                          <p:stCondLst>
                                            <p:cond delay="0"/>
                                          </p:stCondLst>
                                        </p:cTn>
                                        <p:tgtEl>
                                          <p:spTgt spid="28"/>
                                        </p:tgtEl>
                                        <p:attrNameLst>
                                          <p:attrName>style.visibility</p:attrName>
                                        </p:attrNameLst>
                                      </p:cBhvr>
                                      <p:to>
                                        <p:strVal val="visible"/>
                                      </p:to>
                                    </p:set>
                                    <p:animEffect transition="in" filter="wipe(down)">
                                      <p:cBhvr>
                                        <p:cTn id="31" dur="500"/>
                                        <p:tgtEl>
                                          <p:spTgt spid="28"/>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29"/>
                                        </p:tgtEl>
                                        <p:attrNameLst>
                                          <p:attrName>style.visibility</p:attrName>
                                        </p:attrNameLst>
                                      </p:cBhvr>
                                      <p:to>
                                        <p:strVal val="visible"/>
                                      </p:to>
                                    </p:set>
                                    <p:animEffect transition="in" filter="wipe(left)">
                                      <p:cBhvr>
                                        <p:cTn id="36" dur="500"/>
                                        <p:tgtEl>
                                          <p:spTgt spid="29"/>
                                        </p:tgtEl>
                                      </p:cBhvr>
                                    </p:animEffect>
                                  </p:childTnLst>
                                </p:cTn>
                              </p:par>
                            </p:childTnLst>
                          </p:cTn>
                        </p:par>
                        <p:par>
                          <p:cTn id="37" fill="hold">
                            <p:stCondLst>
                              <p:cond delay="500"/>
                            </p:stCondLst>
                            <p:childTnLst>
                              <p:par>
                                <p:cTn id="38" presetID="53" presetClass="entr" presetSubtype="16" fill="hold" grpId="0" nodeType="afterEffect">
                                  <p:stCondLst>
                                    <p:cond delay="0"/>
                                  </p:stCondLst>
                                  <p:childTnLst>
                                    <p:set>
                                      <p:cBhvr>
                                        <p:cTn id="39" dur="1" fill="hold">
                                          <p:stCondLst>
                                            <p:cond delay="0"/>
                                          </p:stCondLst>
                                        </p:cTn>
                                        <p:tgtEl>
                                          <p:spTgt spid="31"/>
                                        </p:tgtEl>
                                        <p:attrNameLst>
                                          <p:attrName>style.visibility</p:attrName>
                                        </p:attrNameLst>
                                      </p:cBhvr>
                                      <p:to>
                                        <p:strVal val="visible"/>
                                      </p:to>
                                    </p:set>
                                    <p:anim calcmode="lin" valueType="num">
                                      <p:cBhvr>
                                        <p:cTn id="40" dur="500" fill="hold"/>
                                        <p:tgtEl>
                                          <p:spTgt spid="31"/>
                                        </p:tgtEl>
                                        <p:attrNameLst>
                                          <p:attrName>ppt_w</p:attrName>
                                        </p:attrNameLst>
                                      </p:cBhvr>
                                      <p:tavLst>
                                        <p:tav tm="0">
                                          <p:val>
                                            <p:fltVal val="0"/>
                                          </p:val>
                                        </p:tav>
                                        <p:tav tm="100000">
                                          <p:val>
                                            <p:strVal val="#ppt_w"/>
                                          </p:val>
                                        </p:tav>
                                      </p:tavLst>
                                    </p:anim>
                                    <p:anim calcmode="lin" valueType="num">
                                      <p:cBhvr>
                                        <p:cTn id="41" dur="500" fill="hold"/>
                                        <p:tgtEl>
                                          <p:spTgt spid="31"/>
                                        </p:tgtEl>
                                        <p:attrNameLst>
                                          <p:attrName>ppt_h</p:attrName>
                                        </p:attrNameLst>
                                      </p:cBhvr>
                                      <p:tavLst>
                                        <p:tav tm="0">
                                          <p:val>
                                            <p:fltVal val="0"/>
                                          </p:val>
                                        </p:tav>
                                        <p:tav tm="100000">
                                          <p:val>
                                            <p:strVal val="#ppt_h"/>
                                          </p:val>
                                        </p:tav>
                                      </p:tavLst>
                                    </p:anim>
                                    <p:animEffect transition="in" filter="fade">
                                      <p:cBhvr>
                                        <p:cTn id="42" dur="500"/>
                                        <p:tgtEl>
                                          <p:spTgt spid="31"/>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33"/>
                                        </p:tgtEl>
                                        <p:attrNameLst>
                                          <p:attrName>style.visibility</p:attrName>
                                        </p:attrNameLst>
                                      </p:cBhvr>
                                      <p:to>
                                        <p:strVal val="visible"/>
                                      </p:to>
                                    </p:set>
                                    <p:animEffect transition="in" filter="wipe(left)">
                                      <p:cBhvr>
                                        <p:cTn id="47" dur="500"/>
                                        <p:tgtEl>
                                          <p:spTgt spid="33"/>
                                        </p:tgtEl>
                                      </p:cBhvr>
                                    </p:animEffect>
                                  </p:childTnLst>
                                </p:cTn>
                              </p:par>
                              <p:par>
                                <p:cTn id="48" presetID="53" presetClass="entr" presetSubtype="16" fill="hold" grpId="0" nodeType="withEffect">
                                  <p:stCondLst>
                                    <p:cond delay="0"/>
                                  </p:stCondLst>
                                  <p:childTnLst>
                                    <p:set>
                                      <p:cBhvr>
                                        <p:cTn id="49" dur="1" fill="hold">
                                          <p:stCondLst>
                                            <p:cond delay="0"/>
                                          </p:stCondLst>
                                        </p:cTn>
                                        <p:tgtEl>
                                          <p:spTgt spid="35"/>
                                        </p:tgtEl>
                                        <p:attrNameLst>
                                          <p:attrName>style.visibility</p:attrName>
                                        </p:attrNameLst>
                                      </p:cBhvr>
                                      <p:to>
                                        <p:strVal val="visible"/>
                                      </p:to>
                                    </p:set>
                                    <p:anim calcmode="lin" valueType="num">
                                      <p:cBhvr>
                                        <p:cTn id="50" dur="500" fill="hold"/>
                                        <p:tgtEl>
                                          <p:spTgt spid="35"/>
                                        </p:tgtEl>
                                        <p:attrNameLst>
                                          <p:attrName>ppt_w</p:attrName>
                                        </p:attrNameLst>
                                      </p:cBhvr>
                                      <p:tavLst>
                                        <p:tav tm="0">
                                          <p:val>
                                            <p:fltVal val="0"/>
                                          </p:val>
                                        </p:tav>
                                        <p:tav tm="100000">
                                          <p:val>
                                            <p:strVal val="#ppt_w"/>
                                          </p:val>
                                        </p:tav>
                                      </p:tavLst>
                                    </p:anim>
                                    <p:anim calcmode="lin" valueType="num">
                                      <p:cBhvr>
                                        <p:cTn id="51" dur="500" fill="hold"/>
                                        <p:tgtEl>
                                          <p:spTgt spid="35"/>
                                        </p:tgtEl>
                                        <p:attrNameLst>
                                          <p:attrName>ppt_h</p:attrName>
                                        </p:attrNameLst>
                                      </p:cBhvr>
                                      <p:tavLst>
                                        <p:tav tm="0">
                                          <p:val>
                                            <p:fltVal val="0"/>
                                          </p:val>
                                        </p:tav>
                                        <p:tav tm="100000">
                                          <p:val>
                                            <p:strVal val="#ppt_h"/>
                                          </p:val>
                                        </p:tav>
                                      </p:tavLst>
                                    </p:anim>
                                    <p:animEffect transition="in" filter="fade">
                                      <p:cBhvr>
                                        <p:cTn id="52" dur="500"/>
                                        <p:tgtEl>
                                          <p:spTgt spid="35"/>
                                        </p:tgtEl>
                                      </p:cBhvr>
                                    </p:animEffect>
                                  </p:childTnLst>
                                </p:cTn>
                              </p:par>
                            </p:childTnLst>
                          </p:cTn>
                        </p:par>
                        <p:par>
                          <p:cTn id="53" fill="hold">
                            <p:stCondLst>
                              <p:cond delay="500"/>
                            </p:stCondLst>
                            <p:childTnLst>
                              <p:par>
                                <p:cTn id="54" presetID="22" presetClass="entr" presetSubtype="8" fill="hold" grpId="0" nodeType="afterEffect">
                                  <p:stCondLst>
                                    <p:cond delay="0"/>
                                  </p:stCondLst>
                                  <p:childTnLst>
                                    <p:set>
                                      <p:cBhvr>
                                        <p:cTn id="55" dur="1" fill="hold">
                                          <p:stCondLst>
                                            <p:cond delay="0"/>
                                          </p:stCondLst>
                                        </p:cTn>
                                        <p:tgtEl>
                                          <p:spTgt spid="37"/>
                                        </p:tgtEl>
                                        <p:attrNameLst>
                                          <p:attrName>style.visibility</p:attrName>
                                        </p:attrNameLst>
                                      </p:cBhvr>
                                      <p:to>
                                        <p:strVal val="visible"/>
                                      </p:to>
                                    </p:set>
                                    <p:animEffect transition="in" filter="wipe(left)">
                                      <p:cBhvr>
                                        <p:cTn id="56" dur="500"/>
                                        <p:tgtEl>
                                          <p:spTgt spid="37"/>
                                        </p:tgtEl>
                                      </p:cBhvr>
                                    </p:animEffect>
                                  </p:childTnLst>
                                </p:cTn>
                              </p:par>
                              <p:par>
                                <p:cTn id="57" presetID="53" presetClass="entr" presetSubtype="16" fill="hold" grpId="0" nodeType="withEffect">
                                  <p:stCondLst>
                                    <p:cond delay="0"/>
                                  </p:stCondLst>
                                  <p:childTnLst>
                                    <p:set>
                                      <p:cBhvr>
                                        <p:cTn id="58" dur="1" fill="hold">
                                          <p:stCondLst>
                                            <p:cond delay="0"/>
                                          </p:stCondLst>
                                        </p:cTn>
                                        <p:tgtEl>
                                          <p:spTgt spid="39"/>
                                        </p:tgtEl>
                                        <p:attrNameLst>
                                          <p:attrName>style.visibility</p:attrName>
                                        </p:attrNameLst>
                                      </p:cBhvr>
                                      <p:to>
                                        <p:strVal val="visible"/>
                                      </p:to>
                                    </p:set>
                                    <p:anim calcmode="lin" valueType="num">
                                      <p:cBhvr>
                                        <p:cTn id="59" dur="500" fill="hold"/>
                                        <p:tgtEl>
                                          <p:spTgt spid="39"/>
                                        </p:tgtEl>
                                        <p:attrNameLst>
                                          <p:attrName>ppt_w</p:attrName>
                                        </p:attrNameLst>
                                      </p:cBhvr>
                                      <p:tavLst>
                                        <p:tav tm="0">
                                          <p:val>
                                            <p:fltVal val="0"/>
                                          </p:val>
                                        </p:tav>
                                        <p:tav tm="100000">
                                          <p:val>
                                            <p:strVal val="#ppt_w"/>
                                          </p:val>
                                        </p:tav>
                                      </p:tavLst>
                                    </p:anim>
                                    <p:anim calcmode="lin" valueType="num">
                                      <p:cBhvr>
                                        <p:cTn id="60" dur="500" fill="hold"/>
                                        <p:tgtEl>
                                          <p:spTgt spid="39"/>
                                        </p:tgtEl>
                                        <p:attrNameLst>
                                          <p:attrName>ppt_h</p:attrName>
                                        </p:attrNameLst>
                                      </p:cBhvr>
                                      <p:tavLst>
                                        <p:tav tm="0">
                                          <p:val>
                                            <p:fltVal val="0"/>
                                          </p:val>
                                        </p:tav>
                                        <p:tav tm="100000">
                                          <p:val>
                                            <p:strVal val="#ppt_h"/>
                                          </p:val>
                                        </p:tav>
                                      </p:tavLst>
                                    </p:anim>
                                    <p:animEffect transition="in" filter="fade">
                                      <p:cBhvr>
                                        <p:cTn id="61" dur="500"/>
                                        <p:tgtEl>
                                          <p:spTgt spid="39"/>
                                        </p:tgtEl>
                                      </p:cBhvr>
                                    </p:animEffect>
                                  </p:childTnLst>
                                </p:cTn>
                              </p:par>
                            </p:childTnLst>
                          </p:cTn>
                        </p:par>
                      </p:childTnLst>
                    </p:cTn>
                  </p:par>
                  <p:par>
                    <p:cTn id="62" fill="hold">
                      <p:stCondLst>
                        <p:cond delay="indefinite"/>
                      </p:stCondLst>
                      <p:childTnLst>
                        <p:par>
                          <p:cTn id="63" fill="hold">
                            <p:stCondLst>
                              <p:cond delay="0"/>
                            </p:stCondLst>
                            <p:childTnLst>
                              <p:par>
                                <p:cTn id="64" presetID="53" presetClass="entr" presetSubtype="16" fill="hold" grpId="0" nodeType="clickEffect">
                                  <p:stCondLst>
                                    <p:cond delay="0"/>
                                  </p:stCondLst>
                                  <p:childTnLst>
                                    <p:set>
                                      <p:cBhvr>
                                        <p:cTn id="65" dur="1" fill="hold">
                                          <p:stCondLst>
                                            <p:cond delay="0"/>
                                          </p:stCondLst>
                                        </p:cTn>
                                        <p:tgtEl>
                                          <p:spTgt spid="41"/>
                                        </p:tgtEl>
                                        <p:attrNameLst>
                                          <p:attrName>style.visibility</p:attrName>
                                        </p:attrNameLst>
                                      </p:cBhvr>
                                      <p:to>
                                        <p:strVal val="visible"/>
                                      </p:to>
                                    </p:set>
                                    <p:anim calcmode="lin" valueType="num">
                                      <p:cBhvr>
                                        <p:cTn id="66" dur="500" fill="hold"/>
                                        <p:tgtEl>
                                          <p:spTgt spid="41"/>
                                        </p:tgtEl>
                                        <p:attrNameLst>
                                          <p:attrName>ppt_w</p:attrName>
                                        </p:attrNameLst>
                                      </p:cBhvr>
                                      <p:tavLst>
                                        <p:tav tm="0">
                                          <p:val>
                                            <p:fltVal val="0"/>
                                          </p:val>
                                        </p:tav>
                                        <p:tav tm="100000">
                                          <p:val>
                                            <p:strVal val="#ppt_w"/>
                                          </p:val>
                                        </p:tav>
                                      </p:tavLst>
                                    </p:anim>
                                    <p:anim calcmode="lin" valueType="num">
                                      <p:cBhvr>
                                        <p:cTn id="67" dur="500" fill="hold"/>
                                        <p:tgtEl>
                                          <p:spTgt spid="41"/>
                                        </p:tgtEl>
                                        <p:attrNameLst>
                                          <p:attrName>ppt_h</p:attrName>
                                        </p:attrNameLst>
                                      </p:cBhvr>
                                      <p:tavLst>
                                        <p:tav tm="0">
                                          <p:val>
                                            <p:fltVal val="0"/>
                                          </p:val>
                                        </p:tav>
                                        <p:tav tm="100000">
                                          <p:val>
                                            <p:strVal val="#ppt_h"/>
                                          </p:val>
                                        </p:tav>
                                      </p:tavLst>
                                    </p:anim>
                                    <p:animEffect transition="in" filter="fade">
                                      <p:cBhvr>
                                        <p:cTn id="68" dur="500"/>
                                        <p:tgtEl>
                                          <p:spTgt spid="41"/>
                                        </p:tgtEl>
                                      </p:cBhvr>
                                    </p:animEffect>
                                  </p:childTnLst>
                                </p:cTn>
                              </p:par>
                            </p:childTnLst>
                          </p:cTn>
                        </p:par>
                      </p:childTnLst>
                    </p:cTn>
                  </p:par>
                  <p:par>
                    <p:cTn id="69" fill="hold">
                      <p:stCondLst>
                        <p:cond delay="indefinite"/>
                      </p:stCondLst>
                      <p:childTnLst>
                        <p:par>
                          <p:cTn id="70" fill="hold">
                            <p:stCondLst>
                              <p:cond delay="0"/>
                            </p:stCondLst>
                            <p:childTnLst>
                              <p:par>
                                <p:cTn id="71" presetID="53" presetClass="entr" presetSubtype="16" fill="hold" grpId="0" nodeType="clickEffect">
                                  <p:stCondLst>
                                    <p:cond delay="0"/>
                                  </p:stCondLst>
                                  <p:childTnLst>
                                    <p:set>
                                      <p:cBhvr>
                                        <p:cTn id="72" dur="1" fill="hold">
                                          <p:stCondLst>
                                            <p:cond delay="0"/>
                                          </p:stCondLst>
                                        </p:cTn>
                                        <p:tgtEl>
                                          <p:spTgt spid="42"/>
                                        </p:tgtEl>
                                        <p:attrNameLst>
                                          <p:attrName>style.visibility</p:attrName>
                                        </p:attrNameLst>
                                      </p:cBhvr>
                                      <p:to>
                                        <p:strVal val="visible"/>
                                      </p:to>
                                    </p:set>
                                    <p:anim calcmode="lin" valueType="num">
                                      <p:cBhvr>
                                        <p:cTn id="73" dur="500" fill="hold"/>
                                        <p:tgtEl>
                                          <p:spTgt spid="42"/>
                                        </p:tgtEl>
                                        <p:attrNameLst>
                                          <p:attrName>ppt_w</p:attrName>
                                        </p:attrNameLst>
                                      </p:cBhvr>
                                      <p:tavLst>
                                        <p:tav tm="0">
                                          <p:val>
                                            <p:fltVal val="0"/>
                                          </p:val>
                                        </p:tav>
                                        <p:tav tm="100000">
                                          <p:val>
                                            <p:strVal val="#ppt_w"/>
                                          </p:val>
                                        </p:tav>
                                      </p:tavLst>
                                    </p:anim>
                                    <p:anim calcmode="lin" valueType="num">
                                      <p:cBhvr>
                                        <p:cTn id="74" dur="500" fill="hold"/>
                                        <p:tgtEl>
                                          <p:spTgt spid="42"/>
                                        </p:tgtEl>
                                        <p:attrNameLst>
                                          <p:attrName>ppt_h</p:attrName>
                                        </p:attrNameLst>
                                      </p:cBhvr>
                                      <p:tavLst>
                                        <p:tav tm="0">
                                          <p:val>
                                            <p:fltVal val="0"/>
                                          </p:val>
                                        </p:tav>
                                        <p:tav tm="100000">
                                          <p:val>
                                            <p:strVal val="#ppt_h"/>
                                          </p:val>
                                        </p:tav>
                                      </p:tavLst>
                                    </p:anim>
                                    <p:animEffect transition="in" filter="fade">
                                      <p:cBhvr>
                                        <p:cTn id="75" dur="500"/>
                                        <p:tgtEl>
                                          <p:spTgt spid="42"/>
                                        </p:tgtEl>
                                      </p:cBhvr>
                                    </p:animEffect>
                                  </p:childTnLst>
                                </p:cTn>
                              </p:par>
                            </p:childTnLst>
                          </p:cTn>
                        </p:par>
                      </p:childTnLst>
                    </p:cTn>
                  </p:par>
                  <p:par>
                    <p:cTn id="76" fill="hold">
                      <p:stCondLst>
                        <p:cond delay="indefinite"/>
                      </p:stCondLst>
                      <p:childTnLst>
                        <p:par>
                          <p:cTn id="77" fill="hold">
                            <p:stCondLst>
                              <p:cond delay="0"/>
                            </p:stCondLst>
                            <p:childTnLst>
                              <p:par>
                                <p:cTn id="78" presetID="22" presetClass="entr" presetSubtype="8" fill="hold" grpId="0" nodeType="clickEffect">
                                  <p:stCondLst>
                                    <p:cond delay="0"/>
                                  </p:stCondLst>
                                  <p:childTnLst>
                                    <p:set>
                                      <p:cBhvr>
                                        <p:cTn id="79" dur="1" fill="hold">
                                          <p:stCondLst>
                                            <p:cond delay="0"/>
                                          </p:stCondLst>
                                        </p:cTn>
                                        <p:tgtEl>
                                          <p:spTgt spid="30"/>
                                        </p:tgtEl>
                                        <p:attrNameLst>
                                          <p:attrName>style.visibility</p:attrName>
                                        </p:attrNameLst>
                                      </p:cBhvr>
                                      <p:to>
                                        <p:strVal val="visible"/>
                                      </p:to>
                                    </p:set>
                                    <p:animEffect transition="in" filter="wipe(left)">
                                      <p:cBhvr>
                                        <p:cTn id="80" dur="500"/>
                                        <p:tgtEl>
                                          <p:spTgt spid="30"/>
                                        </p:tgtEl>
                                      </p:cBhvr>
                                    </p:animEffect>
                                  </p:childTnLst>
                                </p:cTn>
                              </p:par>
                              <p:par>
                                <p:cTn id="81" presetID="53" presetClass="entr" presetSubtype="16" fill="hold" grpId="0" nodeType="withEffect">
                                  <p:stCondLst>
                                    <p:cond delay="0"/>
                                  </p:stCondLst>
                                  <p:childTnLst>
                                    <p:set>
                                      <p:cBhvr>
                                        <p:cTn id="82" dur="1" fill="hold">
                                          <p:stCondLst>
                                            <p:cond delay="0"/>
                                          </p:stCondLst>
                                        </p:cTn>
                                        <p:tgtEl>
                                          <p:spTgt spid="32"/>
                                        </p:tgtEl>
                                        <p:attrNameLst>
                                          <p:attrName>style.visibility</p:attrName>
                                        </p:attrNameLst>
                                      </p:cBhvr>
                                      <p:to>
                                        <p:strVal val="visible"/>
                                      </p:to>
                                    </p:set>
                                    <p:anim calcmode="lin" valueType="num">
                                      <p:cBhvr>
                                        <p:cTn id="83" dur="500" fill="hold"/>
                                        <p:tgtEl>
                                          <p:spTgt spid="32"/>
                                        </p:tgtEl>
                                        <p:attrNameLst>
                                          <p:attrName>ppt_w</p:attrName>
                                        </p:attrNameLst>
                                      </p:cBhvr>
                                      <p:tavLst>
                                        <p:tav tm="0">
                                          <p:val>
                                            <p:fltVal val="0"/>
                                          </p:val>
                                        </p:tav>
                                        <p:tav tm="100000">
                                          <p:val>
                                            <p:strVal val="#ppt_w"/>
                                          </p:val>
                                        </p:tav>
                                      </p:tavLst>
                                    </p:anim>
                                    <p:anim calcmode="lin" valueType="num">
                                      <p:cBhvr>
                                        <p:cTn id="84" dur="500" fill="hold"/>
                                        <p:tgtEl>
                                          <p:spTgt spid="32"/>
                                        </p:tgtEl>
                                        <p:attrNameLst>
                                          <p:attrName>ppt_h</p:attrName>
                                        </p:attrNameLst>
                                      </p:cBhvr>
                                      <p:tavLst>
                                        <p:tav tm="0">
                                          <p:val>
                                            <p:fltVal val="0"/>
                                          </p:val>
                                        </p:tav>
                                        <p:tav tm="100000">
                                          <p:val>
                                            <p:strVal val="#ppt_h"/>
                                          </p:val>
                                        </p:tav>
                                      </p:tavLst>
                                    </p:anim>
                                    <p:animEffect transition="in" filter="fade">
                                      <p:cBhvr>
                                        <p:cTn id="85" dur="500"/>
                                        <p:tgtEl>
                                          <p:spTgt spid="32"/>
                                        </p:tgtEl>
                                      </p:cBhvr>
                                    </p:animEffect>
                                  </p:childTnLst>
                                </p:cTn>
                              </p:par>
                            </p:childTnLst>
                          </p:cTn>
                        </p:par>
                      </p:childTnLst>
                    </p:cTn>
                  </p:par>
                  <p:par>
                    <p:cTn id="86" fill="hold">
                      <p:stCondLst>
                        <p:cond delay="indefinite"/>
                      </p:stCondLst>
                      <p:childTnLst>
                        <p:par>
                          <p:cTn id="87" fill="hold">
                            <p:stCondLst>
                              <p:cond delay="0"/>
                            </p:stCondLst>
                            <p:childTnLst>
                              <p:par>
                                <p:cTn id="88" presetID="22" presetClass="entr" presetSubtype="8" fill="hold" grpId="0" nodeType="clickEffect">
                                  <p:stCondLst>
                                    <p:cond delay="0"/>
                                  </p:stCondLst>
                                  <p:childTnLst>
                                    <p:set>
                                      <p:cBhvr>
                                        <p:cTn id="89" dur="1" fill="hold">
                                          <p:stCondLst>
                                            <p:cond delay="0"/>
                                          </p:stCondLst>
                                        </p:cTn>
                                        <p:tgtEl>
                                          <p:spTgt spid="34"/>
                                        </p:tgtEl>
                                        <p:attrNameLst>
                                          <p:attrName>style.visibility</p:attrName>
                                        </p:attrNameLst>
                                      </p:cBhvr>
                                      <p:to>
                                        <p:strVal val="visible"/>
                                      </p:to>
                                    </p:set>
                                    <p:animEffect transition="in" filter="wipe(left)">
                                      <p:cBhvr>
                                        <p:cTn id="90" dur="500"/>
                                        <p:tgtEl>
                                          <p:spTgt spid="34"/>
                                        </p:tgtEl>
                                      </p:cBhvr>
                                    </p:animEffect>
                                  </p:childTnLst>
                                </p:cTn>
                              </p:par>
                              <p:par>
                                <p:cTn id="91" presetID="53" presetClass="entr" presetSubtype="16" fill="hold" grpId="0" nodeType="withEffect">
                                  <p:stCondLst>
                                    <p:cond delay="0"/>
                                  </p:stCondLst>
                                  <p:childTnLst>
                                    <p:set>
                                      <p:cBhvr>
                                        <p:cTn id="92" dur="1" fill="hold">
                                          <p:stCondLst>
                                            <p:cond delay="0"/>
                                          </p:stCondLst>
                                        </p:cTn>
                                        <p:tgtEl>
                                          <p:spTgt spid="36"/>
                                        </p:tgtEl>
                                        <p:attrNameLst>
                                          <p:attrName>style.visibility</p:attrName>
                                        </p:attrNameLst>
                                      </p:cBhvr>
                                      <p:to>
                                        <p:strVal val="visible"/>
                                      </p:to>
                                    </p:set>
                                    <p:anim calcmode="lin" valueType="num">
                                      <p:cBhvr>
                                        <p:cTn id="93" dur="500" fill="hold"/>
                                        <p:tgtEl>
                                          <p:spTgt spid="36"/>
                                        </p:tgtEl>
                                        <p:attrNameLst>
                                          <p:attrName>ppt_w</p:attrName>
                                        </p:attrNameLst>
                                      </p:cBhvr>
                                      <p:tavLst>
                                        <p:tav tm="0">
                                          <p:val>
                                            <p:fltVal val="0"/>
                                          </p:val>
                                        </p:tav>
                                        <p:tav tm="100000">
                                          <p:val>
                                            <p:strVal val="#ppt_w"/>
                                          </p:val>
                                        </p:tav>
                                      </p:tavLst>
                                    </p:anim>
                                    <p:anim calcmode="lin" valueType="num">
                                      <p:cBhvr>
                                        <p:cTn id="94" dur="500" fill="hold"/>
                                        <p:tgtEl>
                                          <p:spTgt spid="36"/>
                                        </p:tgtEl>
                                        <p:attrNameLst>
                                          <p:attrName>ppt_h</p:attrName>
                                        </p:attrNameLst>
                                      </p:cBhvr>
                                      <p:tavLst>
                                        <p:tav tm="0">
                                          <p:val>
                                            <p:fltVal val="0"/>
                                          </p:val>
                                        </p:tav>
                                        <p:tav tm="100000">
                                          <p:val>
                                            <p:strVal val="#ppt_h"/>
                                          </p:val>
                                        </p:tav>
                                      </p:tavLst>
                                    </p:anim>
                                    <p:animEffect transition="in" filter="fade">
                                      <p:cBhvr>
                                        <p:cTn id="95" dur="500"/>
                                        <p:tgtEl>
                                          <p:spTgt spid="36"/>
                                        </p:tgtEl>
                                      </p:cBhvr>
                                    </p:animEffect>
                                  </p:childTnLst>
                                </p:cTn>
                              </p:par>
                            </p:childTnLst>
                          </p:cTn>
                        </p:par>
                      </p:childTnLst>
                    </p:cTn>
                  </p:par>
                  <p:par>
                    <p:cTn id="96" fill="hold">
                      <p:stCondLst>
                        <p:cond delay="indefinite"/>
                      </p:stCondLst>
                      <p:childTnLst>
                        <p:par>
                          <p:cTn id="97" fill="hold">
                            <p:stCondLst>
                              <p:cond delay="0"/>
                            </p:stCondLst>
                            <p:childTnLst>
                              <p:par>
                                <p:cTn id="98" presetID="22" presetClass="entr" presetSubtype="8" fill="hold" grpId="0" nodeType="clickEffect">
                                  <p:stCondLst>
                                    <p:cond delay="0"/>
                                  </p:stCondLst>
                                  <p:childTnLst>
                                    <p:set>
                                      <p:cBhvr>
                                        <p:cTn id="99" dur="1" fill="hold">
                                          <p:stCondLst>
                                            <p:cond delay="0"/>
                                          </p:stCondLst>
                                        </p:cTn>
                                        <p:tgtEl>
                                          <p:spTgt spid="38"/>
                                        </p:tgtEl>
                                        <p:attrNameLst>
                                          <p:attrName>style.visibility</p:attrName>
                                        </p:attrNameLst>
                                      </p:cBhvr>
                                      <p:to>
                                        <p:strVal val="visible"/>
                                      </p:to>
                                    </p:set>
                                    <p:animEffect transition="in" filter="wipe(left)">
                                      <p:cBhvr>
                                        <p:cTn id="100" dur="500"/>
                                        <p:tgtEl>
                                          <p:spTgt spid="38"/>
                                        </p:tgtEl>
                                      </p:cBhvr>
                                    </p:animEffect>
                                  </p:childTnLst>
                                </p:cTn>
                              </p:par>
                              <p:par>
                                <p:cTn id="101" presetID="53" presetClass="entr" presetSubtype="16" fill="hold" grpId="0" nodeType="withEffect">
                                  <p:stCondLst>
                                    <p:cond delay="0"/>
                                  </p:stCondLst>
                                  <p:childTnLst>
                                    <p:set>
                                      <p:cBhvr>
                                        <p:cTn id="102" dur="1" fill="hold">
                                          <p:stCondLst>
                                            <p:cond delay="0"/>
                                          </p:stCondLst>
                                        </p:cTn>
                                        <p:tgtEl>
                                          <p:spTgt spid="40"/>
                                        </p:tgtEl>
                                        <p:attrNameLst>
                                          <p:attrName>style.visibility</p:attrName>
                                        </p:attrNameLst>
                                      </p:cBhvr>
                                      <p:to>
                                        <p:strVal val="visible"/>
                                      </p:to>
                                    </p:set>
                                    <p:anim calcmode="lin" valueType="num">
                                      <p:cBhvr>
                                        <p:cTn id="103" dur="500" fill="hold"/>
                                        <p:tgtEl>
                                          <p:spTgt spid="40"/>
                                        </p:tgtEl>
                                        <p:attrNameLst>
                                          <p:attrName>ppt_w</p:attrName>
                                        </p:attrNameLst>
                                      </p:cBhvr>
                                      <p:tavLst>
                                        <p:tav tm="0">
                                          <p:val>
                                            <p:fltVal val="0"/>
                                          </p:val>
                                        </p:tav>
                                        <p:tav tm="100000">
                                          <p:val>
                                            <p:strVal val="#ppt_w"/>
                                          </p:val>
                                        </p:tav>
                                      </p:tavLst>
                                    </p:anim>
                                    <p:anim calcmode="lin" valueType="num">
                                      <p:cBhvr>
                                        <p:cTn id="104" dur="500" fill="hold"/>
                                        <p:tgtEl>
                                          <p:spTgt spid="40"/>
                                        </p:tgtEl>
                                        <p:attrNameLst>
                                          <p:attrName>ppt_h</p:attrName>
                                        </p:attrNameLst>
                                      </p:cBhvr>
                                      <p:tavLst>
                                        <p:tav tm="0">
                                          <p:val>
                                            <p:fltVal val="0"/>
                                          </p:val>
                                        </p:tav>
                                        <p:tav tm="100000">
                                          <p:val>
                                            <p:strVal val="#ppt_h"/>
                                          </p:val>
                                        </p:tav>
                                      </p:tavLst>
                                    </p:anim>
                                    <p:animEffect transition="in" filter="fade">
                                      <p:cBhvr>
                                        <p:cTn id="105" dur="500"/>
                                        <p:tgtEl>
                                          <p:spTgt spid="40"/>
                                        </p:tgtEl>
                                      </p:cBhvr>
                                    </p:animEffect>
                                  </p:childTnLst>
                                </p:cTn>
                              </p:par>
                            </p:childTnLst>
                          </p:cTn>
                        </p:par>
                      </p:childTnLst>
                    </p:cTn>
                  </p:par>
                  <p:par>
                    <p:cTn id="106" fill="hold">
                      <p:stCondLst>
                        <p:cond delay="indefinite"/>
                      </p:stCondLst>
                      <p:childTnLst>
                        <p:par>
                          <p:cTn id="107" fill="hold">
                            <p:stCondLst>
                              <p:cond delay="0"/>
                            </p:stCondLst>
                            <p:childTnLst>
                              <p:par>
                                <p:cTn id="108" presetID="22" presetClass="entr" presetSubtype="4" fill="hold" nodeType="clickEffect">
                                  <p:stCondLst>
                                    <p:cond delay="0"/>
                                  </p:stCondLst>
                                  <p:childTnLst>
                                    <p:set>
                                      <p:cBhvr>
                                        <p:cTn id="109" dur="1" fill="hold">
                                          <p:stCondLst>
                                            <p:cond delay="0"/>
                                          </p:stCondLst>
                                        </p:cTn>
                                        <p:tgtEl>
                                          <p:spTgt spid="23"/>
                                        </p:tgtEl>
                                        <p:attrNameLst>
                                          <p:attrName>style.visibility</p:attrName>
                                        </p:attrNameLst>
                                      </p:cBhvr>
                                      <p:to>
                                        <p:strVal val="visible"/>
                                      </p:to>
                                    </p:set>
                                    <p:animEffect transition="in" filter="wipe(down)">
                                      <p:cBhvr>
                                        <p:cTn id="110" dur="500"/>
                                        <p:tgtEl>
                                          <p:spTgt spid="23"/>
                                        </p:tgtEl>
                                      </p:cBhvr>
                                    </p:animEffect>
                                  </p:childTnLst>
                                </p:cTn>
                              </p:par>
                            </p:childTnLst>
                          </p:cTn>
                        </p:par>
                        <p:par>
                          <p:cTn id="111" fill="hold">
                            <p:stCondLst>
                              <p:cond delay="500"/>
                            </p:stCondLst>
                            <p:childTnLst>
                              <p:par>
                                <p:cTn id="112" presetID="22" presetClass="entr" presetSubtype="4" fill="hold" nodeType="afterEffect">
                                  <p:stCondLst>
                                    <p:cond delay="0"/>
                                  </p:stCondLst>
                                  <p:childTnLst>
                                    <p:set>
                                      <p:cBhvr>
                                        <p:cTn id="113" dur="1" fill="hold">
                                          <p:stCondLst>
                                            <p:cond delay="0"/>
                                          </p:stCondLst>
                                        </p:cTn>
                                        <p:tgtEl>
                                          <p:spTgt spid="20"/>
                                        </p:tgtEl>
                                        <p:attrNameLst>
                                          <p:attrName>style.visibility</p:attrName>
                                        </p:attrNameLst>
                                      </p:cBhvr>
                                      <p:to>
                                        <p:strVal val="visible"/>
                                      </p:to>
                                    </p:set>
                                    <p:animEffect transition="in" filter="wipe(down)">
                                      <p:cBhvr>
                                        <p:cTn id="114" dur="500"/>
                                        <p:tgtEl>
                                          <p:spTgt spid="20"/>
                                        </p:tgtEl>
                                      </p:cBhvr>
                                    </p:animEffect>
                                  </p:childTnLst>
                                </p:cTn>
                              </p:par>
                            </p:childTnLst>
                          </p:cTn>
                        </p:par>
                        <p:par>
                          <p:cTn id="115" fill="hold">
                            <p:stCondLst>
                              <p:cond delay="1000"/>
                            </p:stCondLst>
                            <p:childTnLst>
                              <p:par>
                                <p:cTn id="116" presetID="22" presetClass="entr" presetSubtype="4" fill="hold" nodeType="afterEffect">
                                  <p:stCondLst>
                                    <p:cond delay="0"/>
                                  </p:stCondLst>
                                  <p:childTnLst>
                                    <p:set>
                                      <p:cBhvr>
                                        <p:cTn id="117" dur="1" fill="hold">
                                          <p:stCondLst>
                                            <p:cond delay="0"/>
                                          </p:stCondLst>
                                        </p:cTn>
                                        <p:tgtEl>
                                          <p:spTgt spid="17"/>
                                        </p:tgtEl>
                                        <p:attrNameLst>
                                          <p:attrName>style.visibility</p:attrName>
                                        </p:attrNameLst>
                                      </p:cBhvr>
                                      <p:to>
                                        <p:strVal val="visible"/>
                                      </p:to>
                                    </p:set>
                                    <p:animEffect transition="in" filter="wipe(down)">
                                      <p:cBhvr>
                                        <p:cTn id="118" dur="500"/>
                                        <p:tgtEl>
                                          <p:spTgt spid="17"/>
                                        </p:tgtEl>
                                      </p:cBhvr>
                                    </p:animEffect>
                                  </p:childTnLst>
                                </p:cTn>
                              </p:par>
                            </p:childTnLst>
                          </p:cTn>
                        </p:par>
                      </p:childTnLst>
                    </p:cTn>
                  </p:par>
                  <p:par>
                    <p:cTn id="119" fill="hold">
                      <p:stCondLst>
                        <p:cond delay="indefinite"/>
                      </p:stCondLst>
                      <p:childTnLst>
                        <p:par>
                          <p:cTn id="120" fill="hold">
                            <p:stCondLst>
                              <p:cond delay="0"/>
                            </p:stCondLst>
                            <p:childTnLst>
                              <p:par>
                                <p:cTn id="121" presetID="53" presetClass="entr" presetSubtype="16" fill="hold" grpId="0" nodeType="clickEffect">
                                  <p:stCondLst>
                                    <p:cond delay="0"/>
                                  </p:stCondLst>
                                  <p:childTnLst>
                                    <p:set>
                                      <p:cBhvr>
                                        <p:cTn id="122" dur="1" fill="hold">
                                          <p:stCondLst>
                                            <p:cond delay="0"/>
                                          </p:stCondLst>
                                        </p:cTn>
                                        <p:tgtEl>
                                          <p:spTgt spid="43"/>
                                        </p:tgtEl>
                                        <p:attrNameLst>
                                          <p:attrName>style.visibility</p:attrName>
                                        </p:attrNameLst>
                                      </p:cBhvr>
                                      <p:to>
                                        <p:strVal val="visible"/>
                                      </p:to>
                                    </p:set>
                                    <p:anim calcmode="lin" valueType="num">
                                      <p:cBhvr>
                                        <p:cTn id="123" dur="500" fill="hold"/>
                                        <p:tgtEl>
                                          <p:spTgt spid="43"/>
                                        </p:tgtEl>
                                        <p:attrNameLst>
                                          <p:attrName>ppt_w</p:attrName>
                                        </p:attrNameLst>
                                      </p:cBhvr>
                                      <p:tavLst>
                                        <p:tav tm="0">
                                          <p:val>
                                            <p:fltVal val="0"/>
                                          </p:val>
                                        </p:tav>
                                        <p:tav tm="100000">
                                          <p:val>
                                            <p:strVal val="#ppt_w"/>
                                          </p:val>
                                        </p:tav>
                                      </p:tavLst>
                                    </p:anim>
                                    <p:anim calcmode="lin" valueType="num">
                                      <p:cBhvr>
                                        <p:cTn id="124" dur="500" fill="hold"/>
                                        <p:tgtEl>
                                          <p:spTgt spid="43"/>
                                        </p:tgtEl>
                                        <p:attrNameLst>
                                          <p:attrName>ppt_h</p:attrName>
                                        </p:attrNameLst>
                                      </p:cBhvr>
                                      <p:tavLst>
                                        <p:tav tm="0">
                                          <p:val>
                                            <p:fltVal val="0"/>
                                          </p:val>
                                        </p:tav>
                                        <p:tav tm="100000">
                                          <p:val>
                                            <p:strVal val="#ppt_h"/>
                                          </p:val>
                                        </p:tav>
                                      </p:tavLst>
                                    </p:anim>
                                    <p:animEffect transition="in" filter="fade">
                                      <p:cBhvr>
                                        <p:cTn id="125" dur="500"/>
                                        <p:tgtEl>
                                          <p:spTgt spid="43"/>
                                        </p:tgtEl>
                                      </p:cBhvr>
                                    </p:animEffect>
                                  </p:childTnLst>
                                </p:cTn>
                              </p:par>
                            </p:childTnLst>
                          </p:cTn>
                        </p:par>
                      </p:childTnLst>
                    </p:cTn>
                  </p:par>
                  <p:par>
                    <p:cTn id="126" fill="hold">
                      <p:stCondLst>
                        <p:cond delay="indefinite"/>
                      </p:stCondLst>
                      <p:childTnLst>
                        <p:par>
                          <p:cTn id="127" fill="hold">
                            <p:stCondLst>
                              <p:cond delay="0"/>
                            </p:stCondLst>
                            <p:childTnLst>
                              <p:par>
                                <p:cTn id="128" presetID="53" presetClass="entr" presetSubtype="16" fill="hold" grpId="0" nodeType="clickEffect">
                                  <p:stCondLst>
                                    <p:cond delay="0"/>
                                  </p:stCondLst>
                                  <p:childTnLst>
                                    <p:set>
                                      <p:cBhvr>
                                        <p:cTn id="129" dur="1" fill="hold">
                                          <p:stCondLst>
                                            <p:cond delay="0"/>
                                          </p:stCondLst>
                                        </p:cTn>
                                        <p:tgtEl>
                                          <p:spTgt spid="45"/>
                                        </p:tgtEl>
                                        <p:attrNameLst>
                                          <p:attrName>style.visibility</p:attrName>
                                        </p:attrNameLst>
                                      </p:cBhvr>
                                      <p:to>
                                        <p:strVal val="visible"/>
                                      </p:to>
                                    </p:set>
                                    <p:anim calcmode="lin" valueType="num">
                                      <p:cBhvr>
                                        <p:cTn id="130" dur="500" fill="hold"/>
                                        <p:tgtEl>
                                          <p:spTgt spid="45"/>
                                        </p:tgtEl>
                                        <p:attrNameLst>
                                          <p:attrName>ppt_w</p:attrName>
                                        </p:attrNameLst>
                                      </p:cBhvr>
                                      <p:tavLst>
                                        <p:tav tm="0">
                                          <p:val>
                                            <p:fltVal val="0"/>
                                          </p:val>
                                        </p:tav>
                                        <p:tav tm="100000">
                                          <p:val>
                                            <p:strVal val="#ppt_w"/>
                                          </p:val>
                                        </p:tav>
                                      </p:tavLst>
                                    </p:anim>
                                    <p:anim calcmode="lin" valueType="num">
                                      <p:cBhvr>
                                        <p:cTn id="131" dur="500" fill="hold"/>
                                        <p:tgtEl>
                                          <p:spTgt spid="45"/>
                                        </p:tgtEl>
                                        <p:attrNameLst>
                                          <p:attrName>ppt_h</p:attrName>
                                        </p:attrNameLst>
                                      </p:cBhvr>
                                      <p:tavLst>
                                        <p:tav tm="0">
                                          <p:val>
                                            <p:fltVal val="0"/>
                                          </p:val>
                                        </p:tav>
                                        <p:tav tm="100000">
                                          <p:val>
                                            <p:strVal val="#ppt_h"/>
                                          </p:val>
                                        </p:tav>
                                      </p:tavLst>
                                    </p:anim>
                                    <p:animEffect transition="in" filter="fade">
                                      <p:cBhvr>
                                        <p:cTn id="132" dur="500"/>
                                        <p:tgtEl>
                                          <p:spTgt spid="45"/>
                                        </p:tgtEl>
                                      </p:cBhvr>
                                    </p:animEffect>
                                  </p:childTnLst>
                                </p:cTn>
                              </p:par>
                            </p:childTnLst>
                          </p:cTn>
                        </p:par>
                      </p:childTnLst>
                    </p:cTn>
                  </p:par>
                  <p:par>
                    <p:cTn id="133" fill="hold">
                      <p:stCondLst>
                        <p:cond delay="indefinite"/>
                      </p:stCondLst>
                      <p:childTnLst>
                        <p:par>
                          <p:cTn id="134" fill="hold">
                            <p:stCondLst>
                              <p:cond delay="0"/>
                            </p:stCondLst>
                            <p:childTnLst>
                              <p:par>
                                <p:cTn id="135" presetID="53" presetClass="entr" presetSubtype="16" fill="hold" grpId="0" nodeType="clickEffect">
                                  <p:stCondLst>
                                    <p:cond delay="0"/>
                                  </p:stCondLst>
                                  <p:childTnLst>
                                    <p:set>
                                      <p:cBhvr>
                                        <p:cTn id="136" dur="1" fill="hold">
                                          <p:stCondLst>
                                            <p:cond delay="0"/>
                                          </p:stCondLst>
                                        </p:cTn>
                                        <p:tgtEl>
                                          <p:spTgt spid="85"/>
                                        </p:tgtEl>
                                        <p:attrNameLst>
                                          <p:attrName>style.visibility</p:attrName>
                                        </p:attrNameLst>
                                      </p:cBhvr>
                                      <p:to>
                                        <p:strVal val="visible"/>
                                      </p:to>
                                    </p:set>
                                    <p:anim calcmode="lin" valueType="num">
                                      <p:cBhvr>
                                        <p:cTn id="137" dur="500" fill="hold"/>
                                        <p:tgtEl>
                                          <p:spTgt spid="85"/>
                                        </p:tgtEl>
                                        <p:attrNameLst>
                                          <p:attrName>ppt_w</p:attrName>
                                        </p:attrNameLst>
                                      </p:cBhvr>
                                      <p:tavLst>
                                        <p:tav tm="0">
                                          <p:val>
                                            <p:fltVal val="0"/>
                                          </p:val>
                                        </p:tav>
                                        <p:tav tm="100000">
                                          <p:val>
                                            <p:strVal val="#ppt_w"/>
                                          </p:val>
                                        </p:tav>
                                      </p:tavLst>
                                    </p:anim>
                                    <p:anim calcmode="lin" valueType="num">
                                      <p:cBhvr>
                                        <p:cTn id="138" dur="500" fill="hold"/>
                                        <p:tgtEl>
                                          <p:spTgt spid="85"/>
                                        </p:tgtEl>
                                        <p:attrNameLst>
                                          <p:attrName>ppt_h</p:attrName>
                                        </p:attrNameLst>
                                      </p:cBhvr>
                                      <p:tavLst>
                                        <p:tav tm="0">
                                          <p:val>
                                            <p:fltVal val="0"/>
                                          </p:val>
                                        </p:tav>
                                        <p:tav tm="100000">
                                          <p:val>
                                            <p:strVal val="#ppt_h"/>
                                          </p:val>
                                        </p:tav>
                                      </p:tavLst>
                                    </p:anim>
                                    <p:animEffect transition="in" filter="fade">
                                      <p:cBhvr>
                                        <p:cTn id="139" dur="500"/>
                                        <p:tgtEl>
                                          <p:spTgt spid="85"/>
                                        </p:tgtEl>
                                      </p:cBhvr>
                                    </p:animEffect>
                                  </p:childTnLst>
                                </p:cTn>
                              </p:par>
                            </p:childTnLst>
                          </p:cTn>
                        </p:par>
                      </p:childTnLst>
                    </p:cTn>
                  </p:par>
                  <p:par>
                    <p:cTn id="140" fill="hold">
                      <p:stCondLst>
                        <p:cond delay="indefinite"/>
                      </p:stCondLst>
                      <p:childTnLst>
                        <p:par>
                          <p:cTn id="141" fill="hold">
                            <p:stCondLst>
                              <p:cond delay="0"/>
                            </p:stCondLst>
                            <p:childTnLst>
                              <p:par>
                                <p:cTn id="142" presetID="22" presetClass="entr" presetSubtype="8" fill="hold" grpId="0" nodeType="clickEffect">
                                  <p:stCondLst>
                                    <p:cond delay="0"/>
                                  </p:stCondLst>
                                  <p:childTnLst>
                                    <p:set>
                                      <p:cBhvr>
                                        <p:cTn id="143" dur="1" fill="hold">
                                          <p:stCondLst>
                                            <p:cond delay="0"/>
                                          </p:stCondLst>
                                        </p:cTn>
                                        <p:tgtEl>
                                          <p:spTgt spid="84"/>
                                        </p:tgtEl>
                                        <p:attrNameLst>
                                          <p:attrName>style.visibility</p:attrName>
                                        </p:attrNameLst>
                                      </p:cBhvr>
                                      <p:to>
                                        <p:strVal val="visible"/>
                                      </p:to>
                                    </p:set>
                                    <p:animEffect transition="in" filter="wipe(left)">
                                      <p:cBhvr>
                                        <p:cTn id="144" dur="500"/>
                                        <p:tgtEl>
                                          <p:spTgt spid="84"/>
                                        </p:tgtEl>
                                      </p:cBhvr>
                                    </p:animEffect>
                                  </p:childTnLst>
                                </p:cTn>
                              </p:par>
                            </p:childTnLst>
                          </p:cTn>
                        </p:par>
                      </p:childTnLst>
                    </p:cTn>
                  </p:par>
                  <p:par>
                    <p:cTn id="145" fill="hold">
                      <p:stCondLst>
                        <p:cond delay="indefinite"/>
                      </p:stCondLst>
                      <p:childTnLst>
                        <p:par>
                          <p:cTn id="146" fill="hold">
                            <p:stCondLst>
                              <p:cond delay="0"/>
                            </p:stCondLst>
                            <p:childTnLst>
                              <p:par>
                                <p:cTn id="147" presetID="22" presetClass="entr" presetSubtype="1" fill="hold" nodeType="clickEffect">
                                  <p:stCondLst>
                                    <p:cond delay="0"/>
                                  </p:stCondLst>
                                  <p:childTnLst>
                                    <p:set>
                                      <p:cBhvr>
                                        <p:cTn id="148" dur="1" fill="hold">
                                          <p:stCondLst>
                                            <p:cond delay="0"/>
                                          </p:stCondLst>
                                        </p:cTn>
                                        <p:tgtEl>
                                          <p:spTgt spid="86"/>
                                        </p:tgtEl>
                                        <p:attrNameLst>
                                          <p:attrName>style.visibility</p:attrName>
                                        </p:attrNameLst>
                                      </p:cBhvr>
                                      <p:to>
                                        <p:strVal val="visible"/>
                                      </p:to>
                                    </p:set>
                                    <p:animEffect transition="in" filter="wipe(up)">
                                      <p:cBhvr>
                                        <p:cTn id="149" dur="500"/>
                                        <p:tgtEl>
                                          <p:spTgt spid="86"/>
                                        </p:tgtEl>
                                      </p:cBhvr>
                                    </p:animEffect>
                                  </p:childTnLst>
                                </p:cTn>
                              </p:par>
                              <p:par>
                                <p:cTn id="150" presetID="22" presetClass="entr" presetSubtype="1" fill="hold" nodeType="withEffect">
                                  <p:stCondLst>
                                    <p:cond delay="0"/>
                                  </p:stCondLst>
                                  <p:childTnLst>
                                    <p:set>
                                      <p:cBhvr>
                                        <p:cTn id="151" dur="1" fill="hold">
                                          <p:stCondLst>
                                            <p:cond delay="0"/>
                                          </p:stCondLst>
                                        </p:cTn>
                                        <p:tgtEl>
                                          <p:spTgt spid="89"/>
                                        </p:tgtEl>
                                        <p:attrNameLst>
                                          <p:attrName>style.visibility</p:attrName>
                                        </p:attrNameLst>
                                      </p:cBhvr>
                                      <p:to>
                                        <p:strVal val="visible"/>
                                      </p:to>
                                    </p:set>
                                    <p:animEffect transition="in" filter="wipe(up)">
                                      <p:cBhvr>
                                        <p:cTn id="152" dur="500"/>
                                        <p:tgtEl>
                                          <p:spTgt spid="89"/>
                                        </p:tgtEl>
                                      </p:cBhvr>
                                    </p:animEffect>
                                  </p:childTnLst>
                                </p:cTn>
                              </p:par>
                              <p:par>
                                <p:cTn id="153" presetID="22" presetClass="entr" presetSubtype="1" fill="hold" nodeType="withEffect">
                                  <p:stCondLst>
                                    <p:cond delay="0"/>
                                  </p:stCondLst>
                                  <p:childTnLst>
                                    <p:set>
                                      <p:cBhvr>
                                        <p:cTn id="154" dur="1" fill="hold">
                                          <p:stCondLst>
                                            <p:cond delay="0"/>
                                          </p:stCondLst>
                                        </p:cTn>
                                        <p:tgtEl>
                                          <p:spTgt spid="92"/>
                                        </p:tgtEl>
                                        <p:attrNameLst>
                                          <p:attrName>style.visibility</p:attrName>
                                        </p:attrNameLst>
                                      </p:cBhvr>
                                      <p:to>
                                        <p:strVal val="visible"/>
                                      </p:to>
                                    </p:set>
                                    <p:animEffect transition="in" filter="wipe(up)">
                                      <p:cBhvr>
                                        <p:cTn id="155" dur="500"/>
                                        <p:tgtEl>
                                          <p:spTgt spid="92"/>
                                        </p:tgtEl>
                                      </p:cBhvr>
                                    </p:animEffect>
                                  </p:childTnLst>
                                </p:cTn>
                              </p:par>
                            </p:childTnLst>
                          </p:cTn>
                        </p:par>
                      </p:childTnLst>
                    </p:cTn>
                  </p:par>
                  <p:par>
                    <p:cTn id="156" fill="hold">
                      <p:stCondLst>
                        <p:cond delay="indefinite"/>
                      </p:stCondLst>
                      <p:childTnLst>
                        <p:par>
                          <p:cTn id="157" fill="hold">
                            <p:stCondLst>
                              <p:cond delay="0"/>
                            </p:stCondLst>
                            <p:childTnLst>
                              <p:par>
                                <p:cTn id="158" presetID="22" presetClass="entr" presetSubtype="4" fill="hold" nodeType="clickEffect">
                                  <p:stCondLst>
                                    <p:cond delay="0"/>
                                  </p:stCondLst>
                                  <p:childTnLst>
                                    <p:set>
                                      <p:cBhvr>
                                        <p:cTn id="159" dur="1" fill="hold">
                                          <p:stCondLst>
                                            <p:cond delay="0"/>
                                          </p:stCondLst>
                                        </p:cTn>
                                        <p:tgtEl>
                                          <p:spTgt spid="96"/>
                                        </p:tgtEl>
                                        <p:attrNameLst>
                                          <p:attrName>style.visibility</p:attrName>
                                        </p:attrNameLst>
                                      </p:cBhvr>
                                      <p:to>
                                        <p:strVal val="visible"/>
                                      </p:to>
                                    </p:set>
                                    <p:animEffect transition="in" filter="wipe(down)">
                                      <p:cBhvr>
                                        <p:cTn id="160" dur="500"/>
                                        <p:tgtEl>
                                          <p:spTgt spid="96"/>
                                        </p:tgtEl>
                                      </p:cBhvr>
                                    </p:animEffect>
                                  </p:childTnLst>
                                </p:cTn>
                              </p:par>
                            </p:childTnLst>
                          </p:cTn>
                        </p:par>
                        <p:par>
                          <p:cTn id="161" fill="hold">
                            <p:stCondLst>
                              <p:cond delay="500"/>
                            </p:stCondLst>
                            <p:childTnLst>
                              <p:par>
                                <p:cTn id="162" presetID="22" presetClass="entr" presetSubtype="4" fill="hold" nodeType="afterEffect">
                                  <p:stCondLst>
                                    <p:cond delay="0"/>
                                  </p:stCondLst>
                                  <p:childTnLst>
                                    <p:set>
                                      <p:cBhvr>
                                        <p:cTn id="163" dur="1" fill="hold">
                                          <p:stCondLst>
                                            <p:cond delay="0"/>
                                          </p:stCondLst>
                                        </p:cTn>
                                        <p:tgtEl>
                                          <p:spTgt spid="95"/>
                                        </p:tgtEl>
                                        <p:attrNameLst>
                                          <p:attrName>style.visibility</p:attrName>
                                        </p:attrNameLst>
                                      </p:cBhvr>
                                      <p:to>
                                        <p:strVal val="visible"/>
                                      </p:to>
                                    </p:set>
                                    <p:animEffect transition="in" filter="wipe(down)">
                                      <p:cBhvr>
                                        <p:cTn id="164" dur="500"/>
                                        <p:tgtEl>
                                          <p:spTgt spid="95"/>
                                        </p:tgtEl>
                                      </p:cBhvr>
                                    </p:animEffect>
                                  </p:childTnLst>
                                </p:cTn>
                              </p:par>
                            </p:childTnLst>
                          </p:cTn>
                        </p:par>
                        <p:par>
                          <p:cTn id="165" fill="hold">
                            <p:stCondLst>
                              <p:cond delay="1000"/>
                            </p:stCondLst>
                            <p:childTnLst>
                              <p:par>
                                <p:cTn id="166" presetID="22" presetClass="entr" presetSubtype="4" fill="hold" nodeType="afterEffect">
                                  <p:stCondLst>
                                    <p:cond delay="0"/>
                                  </p:stCondLst>
                                  <p:childTnLst>
                                    <p:set>
                                      <p:cBhvr>
                                        <p:cTn id="167" dur="1" fill="hold">
                                          <p:stCondLst>
                                            <p:cond delay="0"/>
                                          </p:stCondLst>
                                        </p:cTn>
                                        <p:tgtEl>
                                          <p:spTgt spid="97"/>
                                        </p:tgtEl>
                                        <p:attrNameLst>
                                          <p:attrName>style.visibility</p:attrName>
                                        </p:attrNameLst>
                                      </p:cBhvr>
                                      <p:to>
                                        <p:strVal val="visible"/>
                                      </p:to>
                                    </p:set>
                                    <p:animEffect transition="in" filter="wipe(down)">
                                      <p:cBhvr>
                                        <p:cTn id="168" dur="500"/>
                                        <p:tgtEl>
                                          <p:spTgt spid="97"/>
                                        </p:tgtEl>
                                      </p:cBhvr>
                                    </p:animEffect>
                                  </p:childTnLst>
                                </p:cTn>
                              </p:par>
                            </p:childTnLst>
                          </p:cTn>
                        </p:par>
                      </p:childTnLst>
                    </p:cTn>
                  </p:par>
                  <p:par>
                    <p:cTn id="169" fill="hold">
                      <p:stCondLst>
                        <p:cond delay="indefinite"/>
                      </p:stCondLst>
                      <p:childTnLst>
                        <p:par>
                          <p:cTn id="170" fill="hold">
                            <p:stCondLst>
                              <p:cond delay="0"/>
                            </p:stCondLst>
                            <p:childTnLst>
                              <p:par>
                                <p:cTn id="171" presetID="22" presetClass="entr" presetSubtype="8" fill="hold" grpId="0" nodeType="clickEffect">
                                  <p:stCondLst>
                                    <p:cond delay="0"/>
                                  </p:stCondLst>
                                  <p:childTnLst>
                                    <p:set>
                                      <p:cBhvr>
                                        <p:cTn id="172" dur="1" fill="hold">
                                          <p:stCondLst>
                                            <p:cond delay="0"/>
                                          </p:stCondLst>
                                        </p:cTn>
                                        <p:tgtEl>
                                          <p:spTgt spid="98"/>
                                        </p:tgtEl>
                                        <p:attrNameLst>
                                          <p:attrName>style.visibility</p:attrName>
                                        </p:attrNameLst>
                                      </p:cBhvr>
                                      <p:to>
                                        <p:strVal val="visible"/>
                                      </p:to>
                                    </p:set>
                                    <p:animEffect transition="in" filter="wipe(left)">
                                      <p:cBhvr>
                                        <p:cTn id="173" dur="500"/>
                                        <p:tgtEl>
                                          <p:spTgt spid="98"/>
                                        </p:tgtEl>
                                      </p:cBhvr>
                                    </p:animEffect>
                                  </p:childTnLst>
                                </p:cTn>
                              </p:par>
                            </p:childTnLst>
                          </p:cTn>
                        </p:par>
                        <p:par>
                          <p:cTn id="174" fill="hold">
                            <p:stCondLst>
                              <p:cond delay="500"/>
                            </p:stCondLst>
                            <p:childTnLst>
                              <p:par>
                                <p:cTn id="175" presetID="53" presetClass="entr" presetSubtype="16" fill="hold" grpId="0" nodeType="afterEffect">
                                  <p:stCondLst>
                                    <p:cond delay="0"/>
                                  </p:stCondLst>
                                  <p:childTnLst>
                                    <p:set>
                                      <p:cBhvr>
                                        <p:cTn id="176" dur="1" fill="hold">
                                          <p:stCondLst>
                                            <p:cond delay="0"/>
                                          </p:stCondLst>
                                        </p:cTn>
                                        <p:tgtEl>
                                          <p:spTgt spid="100"/>
                                        </p:tgtEl>
                                        <p:attrNameLst>
                                          <p:attrName>style.visibility</p:attrName>
                                        </p:attrNameLst>
                                      </p:cBhvr>
                                      <p:to>
                                        <p:strVal val="visible"/>
                                      </p:to>
                                    </p:set>
                                    <p:anim calcmode="lin" valueType="num">
                                      <p:cBhvr>
                                        <p:cTn id="177" dur="500" fill="hold"/>
                                        <p:tgtEl>
                                          <p:spTgt spid="100"/>
                                        </p:tgtEl>
                                        <p:attrNameLst>
                                          <p:attrName>ppt_w</p:attrName>
                                        </p:attrNameLst>
                                      </p:cBhvr>
                                      <p:tavLst>
                                        <p:tav tm="0">
                                          <p:val>
                                            <p:fltVal val="0"/>
                                          </p:val>
                                        </p:tav>
                                        <p:tav tm="100000">
                                          <p:val>
                                            <p:strVal val="#ppt_w"/>
                                          </p:val>
                                        </p:tav>
                                      </p:tavLst>
                                    </p:anim>
                                    <p:anim calcmode="lin" valueType="num">
                                      <p:cBhvr>
                                        <p:cTn id="178" dur="500" fill="hold"/>
                                        <p:tgtEl>
                                          <p:spTgt spid="100"/>
                                        </p:tgtEl>
                                        <p:attrNameLst>
                                          <p:attrName>ppt_h</p:attrName>
                                        </p:attrNameLst>
                                      </p:cBhvr>
                                      <p:tavLst>
                                        <p:tav tm="0">
                                          <p:val>
                                            <p:fltVal val="0"/>
                                          </p:val>
                                        </p:tav>
                                        <p:tav tm="100000">
                                          <p:val>
                                            <p:strVal val="#ppt_h"/>
                                          </p:val>
                                        </p:tav>
                                      </p:tavLst>
                                    </p:anim>
                                    <p:animEffect transition="in" filter="fade">
                                      <p:cBhvr>
                                        <p:cTn id="179" dur="500"/>
                                        <p:tgtEl>
                                          <p:spTgt spid="100"/>
                                        </p:tgtEl>
                                      </p:cBhvr>
                                    </p:animEffect>
                                  </p:childTnLst>
                                </p:cTn>
                              </p:par>
                            </p:childTnLst>
                          </p:cTn>
                        </p:par>
                      </p:childTnLst>
                    </p:cTn>
                  </p:par>
                  <p:par>
                    <p:cTn id="180" fill="hold">
                      <p:stCondLst>
                        <p:cond delay="indefinite"/>
                      </p:stCondLst>
                      <p:childTnLst>
                        <p:par>
                          <p:cTn id="181" fill="hold">
                            <p:stCondLst>
                              <p:cond delay="0"/>
                            </p:stCondLst>
                            <p:childTnLst>
                              <p:par>
                                <p:cTn id="182" presetID="22" presetClass="entr" presetSubtype="8" fill="hold" grpId="0" nodeType="clickEffect">
                                  <p:stCondLst>
                                    <p:cond delay="0"/>
                                  </p:stCondLst>
                                  <p:childTnLst>
                                    <p:set>
                                      <p:cBhvr>
                                        <p:cTn id="183" dur="1" fill="hold">
                                          <p:stCondLst>
                                            <p:cond delay="0"/>
                                          </p:stCondLst>
                                        </p:cTn>
                                        <p:tgtEl>
                                          <p:spTgt spid="102"/>
                                        </p:tgtEl>
                                        <p:attrNameLst>
                                          <p:attrName>style.visibility</p:attrName>
                                        </p:attrNameLst>
                                      </p:cBhvr>
                                      <p:to>
                                        <p:strVal val="visible"/>
                                      </p:to>
                                    </p:set>
                                    <p:animEffect transition="in" filter="wipe(left)">
                                      <p:cBhvr>
                                        <p:cTn id="184" dur="500"/>
                                        <p:tgtEl>
                                          <p:spTgt spid="102"/>
                                        </p:tgtEl>
                                      </p:cBhvr>
                                    </p:animEffect>
                                  </p:childTnLst>
                                </p:cTn>
                              </p:par>
                            </p:childTnLst>
                          </p:cTn>
                        </p:par>
                        <p:par>
                          <p:cTn id="185" fill="hold">
                            <p:stCondLst>
                              <p:cond delay="500"/>
                            </p:stCondLst>
                            <p:childTnLst>
                              <p:par>
                                <p:cTn id="186" presetID="53" presetClass="entr" presetSubtype="16" fill="hold" grpId="0" nodeType="afterEffect">
                                  <p:stCondLst>
                                    <p:cond delay="0"/>
                                  </p:stCondLst>
                                  <p:childTnLst>
                                    <p:set>
                                      <p:cBhvr>
                                        <p:cTn id="187" dur="1" fill="hold">
                                          <p:stCondLst>
                                            <p:cond delay="0"/>
                                          </p:stCondLst>
                                        </p:cTn>
                                        <p:tgtEl>
                                          <p:spTgt spid="104"/>
                                        </p:tgtEl>
                                        <p:attrNameLst>
                                          <p:attrName>style.visibility</p:attrName>
                                        </p:attrNameLst>
                                      </p:cBhvr>
                                      <p:to>
                                        <p:strVal val="visible"/>
                                      </p:to>
                                    </p:set>
                                    <p:anim calcmode="lin" valueType="num">
                                      <p:cBhvr>
                                        <p:cTn id="188" dur="500" fill="hold"/>
                                        <p:tgtEl>
                                          <p:spTgt spid="104"/>
                                        </p:tgtEl>
                                        <p:attrNameLst>
                                          <p:attrName>ppt_w</p:attrName>
                                        </p:attrNameLst>
                                      </p:cBhvr>
                                      <p:tavLst>
                                        <p:tav tm="0">
                                          <p:val>
                                            <p:fltVal val="0"/>
                                          </p:val>
                                        </p:tav>
                                        <p:tav tm="100000">
                                          <p:val>
                                            <p:strVal val="#ppt_w"/>
                                          </p:val>
                                        </p:tav>
                                      </p:tavLst>
                                    </p:anim>
                                    <p:anim calcmode="lin" valueType="num">
                                      <p:cBhvr>
                                        <p:cTn id="189" dur="500" fill="hold"/>
                                        <p:tgtEl>
                                          <p:spTgt spid="104"/>
                                        </p:tgtEl>
                                        <p:attrNameLst>
                                          <p:attrName>ppt_h</p:attrName>
                                        </p:attrNameLst>
                                      </p:cBhvr>
                                      <p:tavLst>
                                        <p:tav tm="0">
                                          <p:val>
                                            <p:fltVal val="0"/>
                                          </p:val>
                                        </p:tav>
                                        <p:tav tm="100000">
                                          <p:val>
                                            <p:strVal val="#ppt_h"/>
                                          </p:val>
                                        </p:tav>
                                      </p:tavLst>
                                    </p:anim>
                                    <p:animEffect transition="in" filter="fade">
                                      <p:cBhvr>
                                        <p:cTn id="190" dur="500"/>
                                        <p:tgtEl>
                                          <p:spTgt spid="104"/>
                                        </p:tgtEl>
                                      </p:cBhvr>
                                    </p:animEffect>
                                  </p:childTnLst>
                                </p:cTn>
                              </p:par>
                            </p:childTnLst>
                          </p:cTn>
                        </p:par>
                      </p:childTnLst>
                    </p:cTn>
                  </p:par>
                  <p:par>
                    <p:cTn id="191" fill="hold">
                      <p:stCondLst>
                        <p:cond delay="indefinite"/>
                      </p:stCondLst>
                      <p:childTnLst>
                        <p:par>
                          <p:cTn id="192" fill="hold">
                            <p:stCondLst>
                              <p:cond delay="0"/>
                            </p:stCondLst>
                            <p:childTnLst>
                              <p:par>
                                <p:cTn id="193" presetID="22" presetClass="entr" presetSubtype="8" fill="hold" grpId="0" nodeType="clickEffect">
                                  <p:stCondLst>
                                    <p:cond delay="0"/>
                                  </p:stCondLst>
                                  <p:childTnLst>
                                    <p:set>
                                      <p:cBhvr>
                                        <p:cTn id="194" dur="1" fill="hold">
                                          <p:stCondLst>
                                            <p:cond delay="0"/>
                                          </p:stCondLst>
                                        </p:cTn>
                                        <p:tgtEl>
                                          <p:spTgt spid="106"/>
                                        </p:tgtEl>
                                        <p:attrNameLst>
                                          <p:attrName>style.visibility</p:attrName>
                                        </p:attrNameLst>
                                      </p:cBhvr>
                                      <p:to>
                                        <p:strVal val="visible"/>
                                      </p:to>
                                    </p:set>
                                    <p:animEffect transition="in" filter="wipe(left)">
                                      <p:cBhvr>
                                        <p:cTn id="195" dur="500"/>
                                        <p:tgtEl>
                                          <p:spTgt spid="106"/>
                                        </p:tgtEl>
                                      </p:cBhvr>
                                    </p:animEffect>
                                  </p:childTnLst>
                                </p:cTn>
                              </p:par>
                            </p:childTnLst>
                          </p:cTn>
                        </p:par>
                        <p:par>
                          <p:cTn id="196" fill="hold">
                            <p:stCondLst>
                              <p:cond delay="500"/>
                            </p:stCondLst>
                            <p:childTnLst>
                              <p:par>
                                <p:cTn id="197" presetID="53" presetClass="entr" presetSubtype="16" fill="hold" grpId="0" nodeType="afterEffect">
                                  <p:stCondLst>
                                    <p:cond delay="0"/>
                                  </p:stCondLst>
                                  <p:childTnLst>
                                    <p:set>
                                      <p:cBhvr>
                                        <p:cTn id="198" dur="1" fill="hold">
                                          <p:stCondLst>
                                            <p:cond delay="0"/>
                                          </p:stCondLst>
                                        </p:cTn>
                                        <p:tgtEl>
                                          <p:spTgt spid="108"/>
                                        </p:tgtEl>
                                        <p:attrNameLst>
                                          <p:attrName>style.visibility</p:attrName>
                                        </p:attrNameLst>
                                      </p:cBhvr>
                                      <p:to>
                                        <p:strVal val="visible"/>
                                      </p:to>
                                    </p:set>
                                    <p:anim calcmode="lin" valueType="num">
                                      <p:cBhvr>
                                        <p:cTn id="199" dur="500" fill="hold"/>
                                        <p:tgtEl>
                                          <p:spTgt spid="108"/>
                                        </p:tgtEl>
                                        <p:attrNameLst>
                                          <p:attrName>ppt_w</p:attrName>
                                        </p:attrNameLst>
                                      </p:cBhvr>
                                      <p:tavLst>
                                        <p:tav tm="0">
                                          <p:val>
                                            <p:fltVal val="0"/>
                                          </p:val>
                                        </p:tav>
                                        <p:tav tm="100000">
                                          <p:val>
                                            <p:strVal val="#ppt_w"/>
                                          </p:val>
                                        </p:tav>
                                      </p:tavLst>
                                    </p:anim>
                                    <p:anim calcmode="lin" valueType="num">
                                      <p:cBhvr>
                                        <p:cTn id="200" dur="500" fill="hold"/>
                                        <p:tgtEl>
                                          <p:spTgt spid="108"/>
                                        </p:tgtEl>
                                        <p:attrNameLst>
                                          <p:attrName>ppt_h</p:attrName>
                                        </p:attrNameLst>
                                      </p:cBhvr>
                                      <p:tavLst>
                                        <p:tav tm="0">
                                          <p:val>
                                            <p:fltVal val="0"/>
                                          </p:val>
                                        </p:tav>
                                        <p:tav tm="100000">
                                          <p:val>
                                            <p:strVal val="#ppt_h"/>
                                          </p:val>
                                        </p:tav>
                                      </p:tavLst>
                                    </p:anim>
                                    <p:animEffect transition="in" filter="fade">
                                      <p:cBhvr>
                                        <p:cTn id="201" dur="500"/>
                                        <p:tgtEl>
                                          <p:spTgt spid="108"/>
                                        </p:tgtEl>
                                      </p:cBhvr>
                                    </p:animEffect>
                                  </p:childTnLst>
                                </p:cTn>
                              </p:par>
                            </p:childTnLst>
                          </p:cTn>
                        </p:par>
                      </p:childTnLst>
                    </p:cTn>
                  </p:par>
                  <p:par>
                    <p:cTn id="202" fill="hold">
                      <p:stCondLst>
                        <p:cond delay="indefinite"/>
                      </p:stCondLst>
                      <p:childTnLst>
                        <p:par>
                          <p:cTn id="203" fill="hold">
                            <p:stCondLst>
                              <p:cond delay="0"/>
                            </p:stCondLst>
                            <p:childTnLst>
                              <p:par>
                                <p:cTn id="204" presetID="53" presetClass="entr" presetSubtype="16" fill="hold" grpId="0" nodeType="clickEffect">
                                  <p:stCondLst>
                                    <p:cond delay="0"/>
                                  </p:stCondLst>
                                  <p:childTnLst>
                                    <p:set>
                                      <p:cBhvr>
                                        <p:cTn id="205" dur="1" fill="hold">
                                          <p:stCondLst>
                                            <p:cond delay="0"/>
                                          </p:stCondLst>
                                        </p:cTn>
                                        <p:tgtEl>
                                          <p:spTgt spid="110"/>
                                        </p:tgtEl>
                                        <p:attrNameLst>
                                          <p:attrName>style.visibility</p:attrName>
                                        </p:attrNameLst>
                                      </p:cBhvr>
                                      <p:to>
                                        <p:strVal val="visible"/>
                                      </p:to>
                                    </p:set>
                                    <p:anim calcmode="lin" valueType="num">
                                      <p:cBhvr>
                                        <p:cTn id="206" dur="500" fill="hold"/>
                                        <p:tgtEl>
                                          <p:spTgt spid="110"/>
                                        </p:tgtEl>
                                        <p:attrNameLst>
                                          <p:attrName>ppt_w</p:attrName>
                                        </p:attrNameLst>
                                      </p:cBhvr>
                                      <p:tavLst>
                                        <p:tav tm="0">
                                          <p:val>
                                            <p:fltVal val="0"/>
                                          </p:val>
                                        </p:tav>
                                        <p:tav tm="100000">
                                          <p:val>
                                            <p:strVal val="#ppt_w"/>
                                          </p:val>
                                        </p:tav>
                                      </p:tavLst>
                                    </p:anim>
                                    <p:anim calcmode="lin" valueType="num">
                                      <p:cBhvr>
                                        <p:cTn id="207" dur="500" fill="hold"/>
                                        <p:tgtEl>
                                          <p:spTgt spid="110"/>
                                        </p:tgtEl>
                                        <p:attrNameLst>
                                          <p:attrName>ppt_h</p:attrName>
                                        </p:attrNameLst>
                                      </p:cBhvr>
                                      <p:tavLst>
                                        <p:tav tm="0">
                                          <p:val>
                                            <p:fltVal val="0"/>
                                          </p:val>
                                        </p:tav>
                                        <p:tav tm="100000">
                                          <p:val>
                                            <p:strVal val="#ppt_h"/>
                                          </p:val>
                                        </p:tav>
                                      </p:tavLst>
                                    </p:anim>
                                    <p:animEffect transition="in" filter="fade">
                                      <p:cBhvr>
                                        <p:cTn id="208" dur="500"/>
                                        <p:tgtEl>
                                          <p:spTgt spid="110"/>
                                        </p:tgtEl>
                                      </p:cBhvr>
                                    </p:animEffect>
                                  </p:childTnLst>
                                </p:cTn>
                              </p:par>
                            </p:childTnLst>
                          </p:cTn>
                        </p:par>
                      </p:childTnLst>
                    </p:cTn>
                  </p:par>
                  <p:par>
                    <p:cTn id="209" fill="hold">
                      <p:stCondLst>
                        <p:cond delay="indefinite"/>
                      </p:stCondLst>
                      <p:childTnLst>
                        <p:par>
                          <p:cTn id="210" fill="hold">
                            <p:stCondLst>
                              <p:cond delay="0"/>
                            </p:stCondLst>
                            <p:childTnLst>
                              <p:par>
                                <p:cTn id="211" presetID="53" presetClass="entr" presetSubtype="16" fill="hold" grpId="0" nodeType="clickEffect">
                                  <p:stCondLst>
                                    <p:cond delay="0"/>
                                  </p:stCondLst>
                                  <p:childTnLst>
                                    <p:set>
                                      <p:cBhvr>
                                        <p:cTn id="212" dur="1" fill="hold">
                                          <p:stCondLst>
                                            <p:cond delay="0"/>
                                          </p:stCondLst>
                                        </p:cTn>
                                        <p:tgtEl>
                                          <p:spTgt spid="111"/>
                                        </p:tgtEl>
                                        <p:attrNameLst>
                                          <p:attrName>style.visibility</p:attrName>
                                        </p:attrNameLst>
                                      </p:cBhvr>
                                      <p:to>
                                        <p:strVal val="visible"/>
                                      </p:to>
                                    </p:set>
                                    <p:anim calcmode="lin" valueType="num">
                                      <p:cBhvr>
                                        <p:cTn id="213" dur="500" fill="hold"/>
                                        <p:tgtEl>
                                          <p:spTgt spid="111"/>
                                        </p:tgtEl>
                                        <p:attrNameLst>
                                          <p:attrName>ppt_w</p:attrName>
                                        </p:attrNameLst>
                                      </p:cBhvr>
                                      <p:tavLst>
                                        <p:tav tm="0">
                                          <p:val>
                                            <p:fltVal val="0"/>
                                          </p:val>
                                        </p:tav>
                                        <p:tav tm="100000">
                                          <p:val>
                                            <p:strVal val="#ppt_w"/>
                                          </p:val>
                                        </p:tav>
                                      </p:tavLst>
                                    </p:anim>
                                    <p:anim calcmode="lin" valueType="num">
                                      <p:cBhvr>
                                        <p:cTn id="214" dur="500" fill="hold"/>
                                        <p:tgtEl>
                                          <p:spTgt spid="111"/>
                                        </p:tgtEl>
                                        <p:attrNameLst>
                                          <p:attrName>ppt_h</p:attrName>
                                        </p:attrNameLst>
                                      </p:cBhvr>
                                      <p:tavLst>
                                        <p:tav tm="0">
                                          <p:val>
                                            <p:fltVal val="0"/>
                                          </p:val>
                                        </p:tav>
                                        <p:tav tm="100000">
                                          <p:val>
                                            <p:strVal val="#ppt_h"/>
                                          </p:val>
                                        </p:tav>
                                      </p:tavLst>
                                    </p:anim>
                                    <p:animEffect transition="in" filter="fade">
                                      <p:cBhvr>
                                        <p:cTn id="215" dur="500"/>
                                        <p:tgtEl>
                                          <p:spTgt spid="111"/>
                                        </p:tgtEl>
                                      </p:cBhvr>
                                    </p:animEffect>
                                  </p:childTnLst>
                                </p:cTn>
                              </p:par>
                            </p:childTnLst>
                          </p:cTn>
                        </p:par>
                      </p:childTnLst>
                    </p:cTn>
                  </p:par>
                  <p:par>
                    <p:cTn id="216" fill="hold">
                      <p:stCondLst>
                        <p:cond delay="indefinite"/>
                      </p:stCondLst>
                      <p:childTnLst>
                        <p:par>
                          <p:cTn id="217" fill="hold">
                            <p:stCondLst>
                              <p:cond delay="0"/>
                            </p:stCondLst>
                            <p:childTnLst>
                              <p:par>
                                <p:cTn id="218" presetID="22" presetClass="entr" presetSubtype="8" fill="hold" grpId="0" nodeType="clickEffect">
                                  <p:stCondLst>
                                    <p:cond delay="0"/>
                                  </p:stCondLst>
                                  <p:childTnLst>
                                    <p:set>
                                      <p:cBhvr>
                                        <p:cTn id="219" dur="1" fill="hold">
                                          <p:stCondLst>
                                            <p:cond delay="0"/>
                                          </p:stCondLst>
                                        </p:cTn>
                                        <p:tgtEl>
                                          <p:spTgt spid="99"/>
                                        </p:tgtEl>
                                        <p:attrNameLst>
                                          <p:attrName>style.visibility</p:attrName>
                                        </p:attrNameLst>
                                      </p:cBhvr>
                                      <p:to>
                                        <p:strVal val="visible"/>
                                      </p:to>
                                    </p:set>
                                    <p:animEffect transition="in" filter="wipe(left)">
                                      <p:cBhvr>
                                        <p:cTn id="220" dur="500"/>
                                        <p:tgtEl>
                                          <p:spTgt spid="99"/>
                                        </p:tgtEl>
                                      </p:cBhvr>
                                    </p:animEffect>
                                  </p:childTnLst>
                                </p:cTn>
                              </p:par>
                              <p:par>
                                <p:cTn id="221" presetID="53" presetClass="entr" presetSubtype="16" fill="hold" grpId="0" nodeType="withEffect">
                                  <p:stCondLst>
                                    <p:cond delay="0"/>
                                  </p:stCondLst>
                                  <p:childTnLst>
                                    <p:set>
                                      <p:cBhvr>
                                        <p:cTn id="222" dur="1" fill="hold">
                                          <p:stCondLst>
                                            <p:cond delay="0"/>
                                          </p:stCondLst>
                                        </p:cTn>
                                        <p:tgtEl>
                                          <p:spTgt spid="101"/>
                                        </p:tgtEl>
                                        <p:attrNameLst>
                                          <p:attrName>style.visibility</p:attrName>
                                        </p:attrNameLst>
                                      </p:cBhvr>
                                      <p:to>
                                        <p:strVal val="visible"/>
                                      </p:to>
                                    </p:set>
                                    <p:anim calcmode="lin" valueType="num">
                                      <p:cBhvr>
                                        <p:cTn id="223" dur="500" fill="hold"/>
                                        <p:tgtEl>
                                          <p:spTgt spid="101"/>
                                        </p:tgtEl>
                                        <p:attrNameLst>
                                          <p:attrName>ppt_w</p:attrName>
                                        </p:attrNameLst>
                                      </p:cBhvr>
                                      <p:tavLst>
                                        <p:tav tm="0">
                                          <p:val>
                                            <p:fltVal val="0"/>
                                          </p:val>
                                        </p:tav>
                                        <p:tav tm="100000">
                                          <p:val>
                                            <p:strVal val="#ppt_w"/>
                                          </p:val>
                                        </p:tav>
                                      </p:tavLst>
                                    </p:anim>
                                    <p:anim calcmode="lin" valueType="num">
                                      <p:cBhvr>
                                        <p:cTn id="224" dur="500" fill="hold"/>
                                        <p:tgtEl>
                                          <p:spTgt spid="101"/>
                                        </p:tgtEl>
                                        <p:attrNameLst>
                                          <p:attrName>ppt_h</p:attrName>
                                        </p:attrNameLst>
                                      </p:cBhvr>
                                      <p:tavLst>
                                        <p:tav tm="0">
                                          <p:val>
                                            <p:fltVal val="0"/>
                                          </p:val>
                                        </p:tav>
                                        <p:tav tm="100000">
                                          <p:val>
                                            <p:strVal val="#ppt_h"/>
                                          </p:val>
                                        </p:tav>
                                      </p:tavLst>
                                    </p:anim>
                                    <p:animEffect transition="in" filter="fade">
                                      <p:cBhvr>
                                        <p:cTn id="225" dur="500"/>
                                        <p:tgtEl>
                                          <p:spTgt spid="101"/>
                                        </p:tgtEl>
                                      </p:cBhvr>
                                    </p:animEffect>
                                  </p:childTnLst>
                                </p:cTn>
                              </p:par>
                            </p:childTnLst>
                          </p:cTn>
                        </p:par>
                      </p:childTnLst>
                    </p:cTn>
                  </p:par>
                  <p:par>
                    <p:cTn id="226" fill="hold">
                      <p:stCondLst>
                        <p:cond delay="indefinite"/>
                      </p:stCondLst>
                      <p:childTnLst>
                        <p:par>
                          <p:cTn id="227" fill="hold">
                            <p:stCondLst>
                              <p:cond delay="0"/>
                            </p:stCondLst>
                            <p:childTnLst>
                              <p:par>
                                <p:cTn id="228" presetID="22" presetClass="entr" presetSubtype="8" fill="hold" grpId="0" nodeType="clickEffect">
                                  <p:stCondLst>
                                    <p:cond delay="0"/>
                                  </p:stCondLst>
                                  <p:childTnLst>
                                    <p:set>
                                      <p:cBhvr>
                                        <p:cTn id="229" dur="1" fill="hold">
                                          <p:stCondLst>
                                            <p:cond delay="0"/>
                                          </p:stCondLst>
                                        </p:cTn>
                                        <p:tgtEl>
                                          <p:spTgt spid="103"/>
                                        </p:tgtEl>
                                        <p:attrNameLst>
                                          <p:attrName>style.visibility</p:attrName>
                                        </p:attrNameLst>
                                      </p:cBhvr>
                                      <p:to>
                                        <p:strVal val="visible"/>
                                      </p:to>
                                    </p:set>
                                    <p:animEffect transition="in" filter="wipe(left)">
                                      <p:cBhvr>
                                        <p:cTn id="230" dur="500"/>
                                        <p:tgtEl>
                                          <p:spTgt spid="103"/>
                                        </p:tgtEl>
                                      </p:cBhvr>
                                    </p:animEffect>
                                  </p:childTnLst>
                                </p:cTn>
                              </p:par>
                              <p:par>
                                <p:cTn id="231" presetID="53" presetClass="entr" presetSubtype="16" fill="hold" grpId="0" nodeType="withEffect">
                                  <p:stCondLst>
                                    <p:cond delay="0"/>
                                  </p:stCondLst>
                                  <p:childTnLst>
                                    <p:set>
                                      <p:cBhvr>
                                        <p:cTn id="232" dur="1" fill="hold">
                                          <p:stCondLst>
                                            <p:cond delay="0"/>
                                          </p:stCondLst>
                                        </p:cTn>
                                        <p:tgtEl>
                                          <p:spTgt spid="105"/>
                                        </p:tgtEl>
                                        <p:attrNameLst>
                                          <p:attrName>style.visibility</p:attrName>
                                        </p:attrNameLst>
                                      </p:cBhvr>
                                      <p:to>
                                        <p:strVal val="visible"/>
                                      </p:to>
                                    </p:set>
                                    <p:anim calcmode="lin" valueType="num">
                                      <p:cBhvr>
                                        <p:cTn id="233" dur="500" fill="hold"/>
                                        <p:tgtEl>
                                          <p:spTgt spid="105"/>
                                        </p:tgtEl>
                                        <p:attrNameLst>
                                          <p:attrName>ppt_w</p:attrName>
                                        </p:attrNameLst>
                                      </p:cBhvr>
                                      <p:tavLst>
                                        <p:tav tm="0">
                                          <p:val>
                                            <p:fltVal val="0"/>
                                          </p:val>
                                        </p:tav>
                                        <p:tav tm="100000">
                                          <p:val>
                                            <p:strVal val="#ppt_w"/>
                                          </p:val>
                                        </p:tav>
                                      </p:tavLst>
                                    </p:anim>
                                    <p:anim calcmode="lin" valueType="num">
                                      <p:cBhvr>
                                        <p:cTn id="234" dur="500" fill="hold"/>
                                        <p:tgtEl>
                                          <p:spTgt spid="105"/>
                                        </p:tgtEl>
                                        <p:attrNameLst>
                                          <p:attrName>ppt_h</p:attrName>
                                        </p:attrNameLst>
                                      </p:cBhvr>
                                      <p:tavLst>
                                        <p:tav tm="0">
                                          <p:val>
                                            <p:fltVal val="0"/>
                                          </p:val>
                                        </p:tav>
                                        <p:tav tm="100000">
                                          <p:val>
                                            <p:strVal val="#ppt_h"/>
                                          </p:val>
                                        </p:tav>
                                      </p:tavLst>
                                    </p:anim>
                                    <p:animEffect transition="in" filter="fade">
                                      <p:cBhvr>
                                        <p:cTn id="235" dur="500"/>
                                        <p:tgtEl>
                                          <p:spTgt spid="105"/>
                                        </p:tgtEl>
                                      </p:cBhvr>
                                    </p:animEffect>
                                  </p:childTnLst>
                                </p:cTn>
                              </p:par>
                            </p:childTnLst>
                          </p:cTn>
                        </p:par>
                      </p:childTnLst>
                    </p:cTn>
                  </p:par>
                  <p:par>
                    <p:cTn id="236" fill="hold">
                      <p:stCondLst>
                        <p:cond delay="indefinite"/>
                      </p:stCondLst>
                      <p:childTnLst>
                        <p:par>
                          <p:cTn id="237" fill="hold">
                            <p:stCondLst>
                              <p:cond delay="0"/>
                            </p:stCondLst>
                            <p:childTnLst>
                              <p:par>
                                <p:cTn id="238" presetID="22" presetClass="entr" presetSubtype="8" fill="hold" grpId="0" nodeType="clickEffect">
                                  <p:stCondLst>
                                    <p:cond delay="0"/>
                                  </p:stCondLst>
                                  <p:childTnLst>
                                    <p:set>
                                      <p:cBhvr>
                                        <p:cTn id="239" dur="1" fill="hold">
                                          <p:stCondLst>
                                            <p:cond delay="0"/>
                                          </p:stCondLst>
                                        </p:cTn>
                                        <p:tgtEl>
                                          <p:spTgt spid="107"/>
                                        </p:tgtEl>
                                        <p:attrNameLst>
                                          <p:attrName>style.visibility</p:attrName>
                                        </p:attrNameLst>
                                      </p:cBhvr>
                                      <p:to>
                                        <p:strVal val="visible"/>
                                      </p:to>
                                    </p:set>
                                    <p:animEffect transition="in" filter="wipe(left)">
                                      <p:cBhvr>
                                        <p:cTn id="240" dur="500"/>
                                        <p:tgtEl>
                                          <p:spTgt spid="107"/>
                                        </p:tgtEl>
                                      </p:cBhvr>
                                    </p:animEffect>
                                  </p:childTnLst>
                                </p:cTn>
                              </p:par>
                              <p:par>
                                <p:cTn id="241" presetID="53" presetClass="entr" presetSubtype="16" fill="hold" grpId="0" nodeType="withEffect">
                                  <p:stCondLst>
                                    <p:cond delay="0"/>
                                  </p:stCondLst>
                                  <p:childTnLst>
                                    <p:set>
                                      <p:cBhvr>
                                        <p:cTn id="242" dur="1" fill="hold">
                                          <p:stCondLst>
                                            <p:cond delay="0"/>
                                          </p:stCondLst>
                                        </p:cTn>
                                        <p:tgtEl>
                                          <p:spTgt spid="109"/>
                                        </p:tgtEl>
                                        <p:attrNameLst>
                                          <p:attrName>style.visibility</p:attrName>
                                        </p:attrNameLst>
                                      </p:cBhvr>
                                      <p:to>
                                        <p:strVal val="visible"/>
                                      </p:to>
                                    </p:set>
                                    <p:anim calcmode="lin" valueType="num">
                                      <p:cBhvr>
                                        <p:cTn id="243" dur="500" fill="hold"/>
                                        <p:tgtEl>
                                          <p:spTgt spid="109"/>
                                        </p:tgtEl>
                                        <p:attrNameLst>
                                          <p:attrName>ppt_w</p:attrName>
                                        </p:attrNameLst>
                                      </p:cBhvr>
                                      <p:tavLst>
                                        <p:tav tm="0">
                                          <p:val>
                                            <p:fltVal val="0"/>
                                          </p:val>
                                        </p:tav>
                                        <p:tav tm="100000">
                                          <p:val>
                                            <p:strVal val="#ppt_w"/>
                                          </p:val>
                                        </p:tav>
                                      </p:tavLst>
                                    </p:anim>
                                    <p:anim calcmode="lin" valueType="num">
                                      <p:cBhvr>
                                        <p:cTn id="244" dur="500" fill="hold"/>
                                        <p:tgtEl>
                                          <p:spTgt spid="109"/>
                                        </p:tgtEl>
                                        <p:attrNameLst>
                                          <p:attrName>ppt_h</p:attrName>
                                        </p:attrNameLst>
                                      </p:cBhvr>
                                      <p:tavLst>
                                        <p:tav tm="0">
                                          <p:val>
                                            <p:fltVal val="0"/>
                                          </p:val>
                                        </p:tav>
                                        <p:tav tm="100000">
                                          <p:val>
                                            <p:strVal val="#ppt_h"/>
                                          </p:val>
                                        </p:tav>
                                      </p:tavLst>
                                    </p:anim>
                                    <p:animEffect transition="in" filter="fade">
                                      <p:cBhvr>
                                        <p:cTn id="245" dur="500"/>
                                        <p:tgtEl>
                                          <p:spTgt spid="109"/>
                                        </p:tgtEl>
                                      </p:cBhvr>
                                    </p:animEffect>
                                  </p:childTnLst>
                                </p:cTn>
                              </p:par>
                            </p:childTnLst>
                          </p:cTn>
                        </p:par>
                      </p:childTnLst>
                    </p:cTn>
                  </p:par>
                  <p:par>
                    <p:cTn id="246" fill="hold">
                      <p:stCondLst>
                        <p:cond delay="indefinite"/>
                      </p:stCondLst>
                      <p:childTnLst>
                        <p:par>
                          <p:cTn id="247" fill="hold">
                            <p:stCondLst>
                              <p:cond delay="0"/>
                            </p:stCondLst>
                            <p:childTnLst>
                              <p:par>
                                <p:cTn id="248" presetID="22" presetClass="entr" presetSubtype="4" fill="hold" nodeType="clickEffect">
                                  <p:stCondLst>
                                    <p:cond delay="0"/>
                                  </p:stCondLst>
                                  <p:childTnLst>
                                    <p:set>
                                      <p:cBhvr>
                                        <p:cTn id="249" dur="1" fill="hold">
                                          <p:stCondLst>
                                            <p:cond delay="0"/>
                                          </p:stCondLst>
                                        </p:cTn>
                                        <p:tgtEl>
                                          <p:spTgt spid="119"/>
                                        </p:tgtEl>
                                        <p:attrNameLst>
                                          <p:attrName>style.visibility</p:attrName>
                                        </p:attrNameLst>
                                      </p:cBhvr>
                                      <p:to>
                                        <p:strVal val="visible"/>
                                      </p:to>
                                    </p:set>
                                    <p:animEffect transition="in" filter="wipe(down)">
                                      <p:cBhvr>
                                        <p:cTn id="250" dur="500"/>
                                        <p:tgtEl>
                                          <p:spTgt spid="119"/>
                                        </p:tgtEl>
                                      </p:cBhvr>
                                    </p:animEffect>
                                  </p:childTnLst>
                                </p:cTn>
                              </p:par>
                              <p:par>
                                <p:cTn id="251" presetID="22" presetClass="entr" presetSubtype="4" fill="hold" nodeType="withEffect">
                                  <p:stCondLst>
                                    <p:cond delay="0"/>
                                  </p:stCondLst>
                                  <p:childTnLst>
                                    <p:set>
                                      <p:cBhvr>
                                        <p:cTn id="252" dur="1" fill="hold">
                                          <p:stCondLst>
                                            <p:cond delay="0"/>
                                          </p:stCondLst>
                                        </p:cTn>
                                        <p:tgtEl>
                                          <p:spTgt spid="116"/>
                                        </p:tgtEl>
                                        <p:attrNameLst>
                                          <p:attrName>style.visibility</p:attrName>
                                        </p:attrNameLst>
                                      </p:cBhvr>
                                      <p:to>
                                        <p:strVal val="visible"/>
                                      </p:to>
                                    </p:set>
                                    <p:animEffect transition="in" filter="wipe(down)">
                                      <p:cBhvr>
                                        <p:cTn id="253" dur="500"/>
                                        <p:tgtEl>
                                          <p:spTgt spid="116"/>
                                        </p:tgtEl>
                                      </p:cBhvr>
                                    </p:animEffect>
                                  </p:childTnLst>
                                </p:cTn>
                              </p:par>
                              <p:par>
                                <p:cTn id="254" presetID="22" presetClass="entr" presetSubtype="4" fill="hold" nodeType="withEffect">
                                  <p:stCondLst>
                                    <p:cond delay="0"/>
                                  </p:stCondLst>
                                  <p:childTnLst>
                                    <p:set>
                                      <p:cBhvr>
                                        <p:cTn id="255" dur="1" fill="hold">
                                          <p:stCondLst>
                                            <p:cond delay="0"/>
                                          </p:stCondLst>
                                        </p:cTn>
                                        <p:tgtEl>
                                          <p:spTgt spid="113"/>
                                        </p:tgtEl>
                                        <p:attrNameLst>
                                          <p:attrName>style.visibility</p:attrName>
                                        </p:attrNameLst>
                                      </p:cBhvr>
                                      <p:to>
                                        <p:strVal val="visible"/>
                                      </p:to>
                                    </p:set>
                                    <p:animEffect transition="in" filter="wipe(down)">
                                      <p:cBhvr>
                                        <p:cTn id="256" dur="500"/>
                                        <p:tgtEl>
                                          <p:spTgt spid="113"/>
                                        </p:tgtEl>
                                      </p:cBhvr>
                                    </p:animEffect>
                                  </p:childTnLst>
                                </p:cTn>
                              </p:par>
                            </p:childTnLst>
                          </p:cTn>
                        </p:par>
                      </p:childTnLst>
                    </p:cTn>
                  </p:par>
                  <p:par>
                    <p:cTn id="257" fill="hold">
                      <p:stCondLst>
                        <p:cond delay="indefinite"/>
                      </p:stCondLst>
                      <p:childTnLst>
                        <p:par>
                          <p:cTn id="258" fill="hold">
                            <p:stCondLst>
                              <p:cond delay="0"/>
                            </p:stCondLst>
                            <p:childTnLst>
                              <p:par>
                                <p:cTn id="259" presetID="53" presetClass="entr" presetSubtype="16" fill="hold" grpId="0" nodeType="clickEffect">
                                  <p:stCondLst>
                                    <p:cond delay="0"/>
                                  </p:stCondLst>
                                  <p:childTnLst>
                                    <p:set>
                                      <p:cBhvr>
                                        <p:cTn id="260" dur="1" fill="hold">
                                          <p:stCondLst>
                                            <p:cond delay="0"/>
                                          </p:stCondLst>
                                        </p:cTn>
                                        <p:tgtEl>
                                          <p:spTgt spid="112"/>
                                        </p:tgtEl>
                                        <p:attrNameLst>
                                          <p:attrName>style.visibility</p:attrName>
                                        </p:attrNameLst>
                                      </p:cBhvr>
                                      <p:to>
                                        <p:strVal val="visible"/>
                                      </p:to>
                                    </p:set>
                                    <p:anim calcmode="lin" valueType="num">
                                      <p:cBhvr>
                                        <p:cTn id="261" dur="500" fill="hold"/>
                                        <p:tgtEl>
                                          <p:spTgt spid="112"/>
                                        </p:tgtEl>
                                        <p:attrNameLst>
                                          <p:attrName>ppt_w</p:attrName>
                                        </p:attrNameLst>
                                      </p:cBhvr>
                                      <p:tavLst>
                                        <p:tav tm="0">
                                          <p:val>
                                            <p:fltVal val="0"/>
                                          </p:val>
                                        </p:tav>
                                        <p:tav tm="100000">
                                          <p:val>
                                            <p:strVal val="#ppt_w"/>
                                          </p:val>
                                        </p:tav>
                                      </p:tavLst>
                                    </p:anim>
                                    <p:anim calcmode="lin" valueType="num">
                                      <p:cBhvr>
                                        <p:cTn id="262" dur="500" fill="hold"/>
                                        <p:tgtEl>
                                          <p:spTgt spid="112"/>
                                        </p:tgtEl>
                                        <p:attrNameLst>
                                          <p:attrName>ppt_h</p:attrName>
                                        </p:attrNameLst>
                                      </p:cBhvr>
                                      <p:tavLst>
                                        <p:tav tm="0">
                                          <p:val>
                                            <p:fltVal val="0"/>
                                          </p:val>
                                        </p:tav>
                                        <p:tav tm="100000">
                                          <p:val>
                                            <p:strVal val="#ppt_h"/>
                                          </p:val>
                                        </p:tav>
                                      </p:tavLst>
                                    </p:anim>
                                    <p:animEffect transition="in" filter="fade">
                                      <p:cBhvr>
                                        <p:cTn id="263" dur="500"/>
                                        <p:tgtEl>
                                          <p:spTgt spid="1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9" grpId="0" animBg="1"/>
      <p:bldP spid="30" grpId="0" animBg="1"/>
      <p:bldP spid="31" grpId="0"/>
      <p:bldP spid="32" grpId="0"/>
      <p:bldP spid="33" grpId="0" animBg="1"/>
      <p:bldP spid="34" grpId="0" animBg="1"/>
      <p:bldP spid="35" grpId="0"/>
      <p:bldP spid="36" grpId="0"/>
      <p:bldP spid="37" grpId="0" animBg="1"/>
      <p:bldP spid="38" grpId="0" animBg="1"/>
      <p:bldP spid="39" grpId="0"/>
      <p:bldP spid="40" grpId="0"/>
      <p:bldP spid="41" grpId="0"/>
      <p:bldP spid="42" grpId="0"/>
      <p:bldP spid="43" grpId="0"/>
      <p:bldP spid="45" grpId="0"/>
      <p:bldP spid="84" grpId="0" animBg="1"/>
      <p:bldP spid="85" grpId="0"/>
      <p:bldP spid="98" grpId="0" animBg="1"/>
      <p:bldP spid="99" grpId="0" animBg="1"/>
      <p:bldP spid="100" grpId="0"/>
      <p:bldP spid="101" grpId="0"/>
      <p:bldP spid="102" grpId="0" animBg="1"/>
      <p:bldP spid="103" grpId="0" animBg="1"/>
      <p:bldP spid="104" grpId="0"/>
      <p:bldP spid="105" grpId="0"/>
      <p:bldP spid="106" grpId="0" animBg="1"/>
      <p:bldP spid="107" grpId="0" animBg="1"/>
      <p:bldP spid="108" grpId="0"/>
      <p:bldP spid="109" grpId="0"/>
      <p:bldP spid="110" grpId="0"/>
      <p:bldP spid="111" grpId="0"/>
      <p:bldP spid="11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5" name="Picture 8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a:ln>
            <a:noFill/>
          </a:ln>
        </p:spPr>
      </p:pic>
      <p:sp>
        <p:nvSpPr>
          <p:cNvPr id="86" name="Oval 85"/>
          <p:cNvSpPr/>
          <p:nvPr/>
        </p:nvSpPr>
        <p:spPr>
          <a:xfrm>
            <a:off x="2141220" y="140970"/>
            <a:ext cx="4861560" cy="4861560"/>
          </a:xfrm>
          <a:prstGeom prst="ellipse">
            <a:avLst/>
          </a:prstGeom>
          <a:gradFill flip="none" rotWithShape="1">
            <a:gsLst>
              <a:gs pos="0">
                <a:srgbClr val="00B0F0"/>
              </a:gs>
              <a:gs pos="71000">
                <a:srgbClr val="00B0F0">
                  <a:alpha val="10000"/>
                </a:srgbClr>
              </a:gs>
            </a:gsLst>
            <a:path path="circle">
              <a:fillToRect l="50000" t="50000" r="50000" b="50000"/>
            </a:path>
            <a:tileRect/>
          </a:gra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mtClean="0">
              <a:solidFill>
                <a:prstClr val="white"/>
              </a:solidFill>
            </a:endParaRPr>
          </a:p>
        </p:txBody>
      </p:sp>
      <p:sp>
        <p:nvSpPr>
          <p:cNvPr id="87" name="Oval 86"/>
          <p:cNvSpPr/>
          <p:nvPr/>
        </p:nvSpPr>
        <p:spPr>
          <a:xfrm rot="2340000">
            <a:off x="2700745" y="517398"/>
            <a:ext cx="3722914" cy="4095205"/>
          </a:xfrm>
          <a:prstGeom prst="ellipse">
            <a:avLst/>
          </a:prstGeom>
          <a:blipFill dpi="0" rotWithShape="1">
            <a:blip r:embed="rId4">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mtClean="0">
              <a:solidFill>
                <a:prstClr val="white"/>
              </a:solidFill>
            </a:endParaRPr>
          </a:p>
        </p:txBody>
      </p:sp>
      <p:sp>
        <p:nvSpPr>
          <p:cNvPr id="88" name="Oval 87"/>
          <p:cNvSpPr/>
          <p:nvPr/>
        </p:nvSpPr>
        <p:spPr>
          <a:xfrm rot="6780000">
            <a:off x="2709235" y="510648"/>
            <a:ext cx="3722914" cy="4095205"/>
          </a:xfrm>
          <a:prstGeom prst="ellipse">
            <a:avLst/>
          </a:prstGeom>
          <a:blipFill dpi="0" rotWithShape="1">
            <a:blip r:embed="rId4">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mtClean="0">
              <a:solidFill>
                <a:prstClr val="white"/>
              </a:solidFill>
            </a:endParaRPr>
          </a:p>
        </p:txBody>
      </p:sp>
      <p:sp>
        <p:nvSpPr>
          <p:cNvPr id="89" name="Oval 88"/>
          <p:cNvSpPr/>
          <p:nvPr/>
        </p:nvSpPr>
        <p:spPr>
          <a:xfrm rot="14160000">
            <a:off x="2531580" y="503898"/>
            <a:ext cx="4095205" cy="4095205"/>
          </a:xfrm>
          <a:prstGeom prst="ellipse">
            <a:avLst/>
          </a:prstGeom>
          <a:blipFill dpi="0" rotWithShape="1">
            <a:blip r:embed="rId4">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mtClean="0">
              <a:solidFill>
                <a:prstClr val="white"/>
              </a:solidFill>
            </a:endParaRPr>
          </a:p>
        </p:txBody>
      </p:sp>
      <p:sp>
        <p:nvSpPr>
          <p:cNvPr id="90" name="Oval 89"/>
          <p:cNvSpPr/>
          <p:nvPr/>
        </p:nvSpPr>
        <p:spPr>
          <a:xfrm rot="9540000">
            <a:off x="2726215" y="292387"/>
            <a:ext cx="3722914" cy="4504726"/>
          </a:xfrm>
          <a:prstGeom prst="ellipse">
            <a:avLst/>
          </a:prstGeom>
          <a:blipFill dpi="0" rotWithShape="1">
            <a:blip r:embed="rId4">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mtClean="0">
              <a:solidFill>
                <a:prstClr val="white"/>
              </a:solidFill>
            </a:endParaRPr>
          </a:p>
        </p:txBody>
      </p:sp>
      <p:sp>
        <p:nvSpPr>
          <p:cNvPr id="91" name="Oval 90"/>
          <p:cNvSpPr/>
          <p:nvPr/>
        </p:nvSpPr>
        <p:spPr>
          <a:xfrm rot="5580000">
            <a:off x="2878458" y="285636"/>
            <a:ext cx="3384467" cy="4504726"/>
          </a:xfrm>
          <a:prstGeom prst="ellipse">
            <a:avLst/>
          </a:prstGeom>
          <a:blipFill dpi="0" rotWithShape="1">
            <a:blip r:embed="rId4">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mtClean="0">
              <a:solidFill>
                <a:prstClr val="white"/>
              </a:solidFill>
            </a:endParaRPr>
          </a:p>
        </p:txBody>
      </p:sp>
      <p:sp>
        <p:nvSpPr>
          <p:cNvPr id="83" name="Oval 82"/>
          <p:cNvSpPr/>
          <p:nvPr/>
        </p:nvSpPr>
        <p:spPr>
          <a:xfrm>
            <a:off x="2710543" y="524148"/>
            <a:ext cx="3722914" cy="4095205"/>
          </a:xfrm>
          <a:prstGeom prst="ellipse">
            <a:avLst/>
          </a:prstGeom>
          <a:blipFill dpi="0" rotWithShape="1">
            <a:blip r:embed="rId4">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mtClean="0">
              <a:solidFill>
                <a:prstClr val="white"/>
              </a:solidFill>
            </a:endParaRPr>
          </a:p>
        </p:txBody>
      </p:sp>
      <p:pic>
        <p:nvPicPr>
          <p:cNvPr id="5" name="Picture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815461" y="815211"/>
            <a:ext cx="3513079" cy="3513079"/>
          </a:xfrm>
          <a:prstGeom prst="rect">
            <a:avLst/>
          </a:prstGeom>
        </p:spPr>
      </p:pic>
      <p:grpSp>
        <p:nvGrpSpPr>
          <p:cNvPr id="94" name="Group 93"/>
          <p:cNvGrpSpPr/>
          <p:nvPr/>
        </p:nvGrpSpPr>
        <p:grpSpPr>
          <a:xfrm>
            <a:off x="295275" y="1739147"/>
            <a:ext cx="2544775" cy="1602353"/>
            <a:chOff x="1035594" y="2363950"/>
            <a:chExt cx="2103120" cy="904487"/>
          </a:xfrm>
        </p:grpSpPr>
        <p:cxnSp>
          <p:nvCxnSpPr>
            <p:cNvPr id="95" name="Straight Arrow Connector 94"/>
            <p:cNvCxnSpPr/>
            <p:nvPr/>
          </p:nvCxnSpPr>
          <p:spPr>
            <a:xfrm rot="10800000">
              <a:off x="1035594" y="2365557"/>
              <a:ext cx="2103120" cy="0"/>
            </a:xfrm>
            <a:prstGeom prst="straightConnector1">
              <a:avLst/>
            </a:prstGeom>
            <a:ln w="38100">
              <a:solidFill>
                <a:schemeClr val="bg1"/>
              </a:solidFill>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96" name="Straight Arrow Connector 95"/>
            <p:cNvCxnSpPr/>
            <p:nvPr/>
          </p:nvCxnSpPr>
          <p:spPr>
            <a:xfrm flipH="1">
              <a:off x="1035594" y="2553547"/>
              <a:ext cx="1666903" cy="0"/>
            </a:xfrm>
            <a:prstGeom prst="straightConnector1">
              <a:avLst/>
            </a:prstGeom>
            <a:ln w="38100">
              <a:solidFill>
                <a:schemeClr val="bg1"/>
              </a:solidFill>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97" name="Straight Arrow Connector 96"/>
            <p:cNvCxnSpPr/>
            <p:nvPr/>
          </p:nvCxnSpPr>
          <p:spPr>
            <a:xfrm rot="10800000">
              <a:off x="1035594" y="2781926"/>
              <a:ext cx="2103120" cy="0"/>
            </a:xfrm>
            <a:prstGeom prst="straightConnector1">
              <a:avLst/>
            </a:prstGeom>
            <a:ln w="38100">
              <a:solidFill>
                <a:schemeClr val="bg1"/>
              </a:solidFill>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98" name="Straight Arrow Connector 97"/>
            <p:cNvCxnSpPr/>
            <p:nvPr/>
          </p:nvCxnSpPr>
          <p:spPr>
            <a:xfrm flipH="1">
              <a:off x="1035594" y="2985347"/>
              <a:ext cx="1666903" cy="0"/>
            </a:xfrm>
            <a:prstGeom prst="straightConnector1">
              <a:avLst/>
            </a:prstGeom>
            <a:ln w="38100">
              <a:solidFill>
                <a:schemeClr val="bg1"/>
              </a:solidFill>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99" name="Straight Arrow Connector 98"/>
            <p:cNvCxnSpPr/>
            <p:nvPr/>
          </p:nvCxnSpPr>
          <p:spPr>
            <a:xfrm rot="10800000">
              <a:off x="1035594" y="3268437"/>
              <a:ext cx="2103120" cy="0"/>
            </a:xfrm>
            <a:prstGeom prst="straightConnector1">
              <a:avLst/>
            </a:prstGeom>
            <a:ln w="38100">
              <a:solidFill>
                <a:schemeClr val="bg1"/>
              </a:solidFill>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100" name="Straight Arrow Connector 99"/>
            <p:cNvCxnSpPr/>
            <p:nvPr/>
          </p:nvCxnSpPr>
          <p:spPr>
            <a:xfrm>
              <a:off x="2033433" y="2781927"/>
              <a:ext cx="100167" cy="0"/>
            </a:xfrm>
            <a:prstGeom prst="straightConnector1">
              <a:avLst/>
            </a:prstGeom>
            <a:ln w="38100">
              <a:solidFill>
                <a:schemeClr val="bg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01" name="Straight Arrow Connector 100"/>
            <p:cNvCxnSpPr/>
            <p:nvPr/>
          </p:nvCxnSpPr>
          <p:spPr>
            <a:xfrm>
              <a:off x="2033433" y="2363950"/>
              <a:ext cx="100167" cy="0"/>
            </a:xfrm>
            <a:prstGeom prst="straightConnector1">
              <a:avLst/>
            </a:prstGeom>
            <a:ln w="38100">
              <a:solidFill>
                <a:schemeClr val="bg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02" name="Straight Arrow Connector 101"/>
            <p:cNvCxnSpPr/>
            <p:nvPr/>
          </p:nvCxnSpPr>
          <p:spPr>
            <a:xfrm>
              <a:off x="2033433" y="3264527"/>
              <a:ext cx="100167" cy="0"/>
            </a:xfrm>
            <a:prstGeom prst="straightConnector1">
              <a:avLst/>
            </a:prstGeom>
            <a:ln w="38100">
              <a:solidFill>
                <a:schemeClr val="bg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03" name="Straight Arrow Connector 102"/>
            <p:cNvCxnSpPr/>
            <p:nvPr/>
          </p:nvCxnSpPr>
          <p:spPr>
            <a:xfrm>
              <a:off x="2033433" y="2559677"/>
              <a:ext cx="100167" cy="0"/>
            </a:xfrm>
            <a:prstGeom prst="straightConnector1">
              <a:avLst/>
            </a:prstGeom>
            <a:ln w="38100">
              <a:solidFill>
                <a:schemeClr val="bg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04" name="Straight Arrow Connector 103"/>
            <p:cNvCxnSpPr/>
            <p:nvPr/>
          </p:nvCxnSpPr>
          <p:spPr>
            <a:xfrm>
              <a:off x="2033433" y="2991477"/>
              <a:ext cx="100167" cy="0"/>
            </a:xfrm>
            <a:prstGeom prst="straightConnector1">
              <a:avLst/>
            </a:prstGeom>
            <a:ln w="38100">
              <a:solidFill>
                <a:schemeClr val="bg1"/>
              </a:solidFill>
              <a:tailEnd type="stealth" w="lg" len="lg"/>
            </a:ln>
          </p:spPr>
          <p:style>
            <a:lnRef idx="1">
              <a:schemeClr val="accent1"/>
            </a:lnRef>
            <a:fillRef idx="0">
              <a:schemeClr val="accent1"/>
            </a:fillRef>
            <a:effectRef idx="0">
              <a:schemeClr val="accent1"/>
            </a:effectRef>
            <a:fontRef idx="minor">
              <a:schemeClr val="tx1"/>
            </a:fontRef>
          </p:style>
        </p:cxnSp>
      </p:grpSp>
      <p:grpSp>
        <p:nvGrpSpPr>
          <p:cNvPr id="105" name="Group 104"/>
          <p:cNvGrpSpPr/>
          <p:nvPr/>
        </p:nvGrpSpPr>
        <p:grpSpPr>
          <a:xfrm>
            <a:off x="523876" y="979170"/>
            <a:ext cx="2337872" cy="3917397"/>
            <a:chOff x="1618782" y="3621028"/>
            <a:chExt cx="1267778" cy="1457040"/>
          </a:xfrm>
        </p:grpSpPr>
        <p:cxnSp>
          <p:nvCxnSpPr>
            <p:cNvPr id="106" name="Straight Connector 105"/>
            <p:cNvCxnSpPr/>
            <p:nvPr/>
          </p:nvCxnSpPr>
          <p:spPr>
            <a:xfrm flipH="1">
              <a:off x="1662863" y="4028623"/>
              <a:ext cx="925704" cy="459334"/>
            </a:xfrm>
            <a:prstGeom prst="line">
              <a:avLst/>
            </a:prstGeom>
            <a:ln w="38100">
              <a:solidFill>
                <a:schemeClr val="bg1"/>
              </a:solidFill>
            </a:ln>
            <a:effectLst>
              <a:glow rad="2286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07" name="Straight Connector 106"/>
            <p:cNvCxnSpPr/>
            <p:nvPr/>
          </p:nvCxnSpPr>
          <p:spPr>
            <a:xfrm flipH="1">
              <a:off x="1618782" y="4313639"/>
              <a:ext cx="962289" cy="504698"/>
            </a:xfrm>
            <a:prstGeom prst="line">
              <a:avLst/>
            </a:prstGeom>
            <a:ln w="38100">
              <a:solidFill>
                <a:schemeClr val="bg1"/>
              </a:solidFill>
            </a:ln>
            <a:effectLst>
              <a:glow rad="2286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flipH="1" flipV="1">
              <a:off x="1623947" y="3621028"/>
              <a:ext cx="1259071" cy="280586"/>
            </a:xfrm>
            <a:prstGeom prst="line">
              <a:avLst/>
            </a:prstGeom>
            <a:ln w="38100">
              <a:solidFill>
                <a:schemeClr val="bg1"/>
              </a:solidFill>
            </a:ln>
            <a:effectLst>
              <a:glow rad="2286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a:xfrm flipH="1" flipV="1">
              <a:off x="1747912" y="3904754"/>
              <a:ext cx="1118578" cy="274353"/>
            </a:xfrm>
            <a:prstGeom prst="line">
              <a:avLst/>
            </a:prstGeom>
            <a:ln w="38100">
              <a:solidFill>
                <a:schemeClr val="bg1"/>
              </a:solidFill>
            </a:ln>
            <a:effectLst>
              <a:glow rad="2286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a:xfrm flipH="1">
              <a:off x="1834012" y="4493675"/>
              <a:ext cx="1052548" cy="584393"/>
            </a:xfrm>
            <a:prstGeom prst="line">
              <a:avLst/>
            </a:prstGeom>
            <a:ln w="38100">
              <a:solidFill>
                <a:schemeClr val="bg1"/>
              </a:solidFill>
            </a:ln>
            <a:effectLst>
              <a:glow rad="2286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grpSp>
      <p:sp>
        <p:nvSpPr>
          <p:cNvPr id="37" name="TextBox 36"/>
          <p:cNvSpPr txBox="1"/>
          <p:nvPr/>
        </p:nvSpPr>
        <p:spPr>
          <a:xfrm>
            <a:off x="152400" y="438150"/>
            <a:ext cx="2863770" cy="523220"/>
          </a:xfrm>
          <a:prstGeom prst="rect">
            <a:avLst/>
          </a:prstGeom>
          <a:noFill/>
        </p:spPr>
        <p:txBody>
          <a:bodyPr wrap="square" rtlCol="0">
            <a:spAutoFit/>
          </a:bodyPr>
          <a:lstStyle/>
          <a:p>
            <a:pPr algn="ctr"/>
            <a:r>
              <a:rPr lang="en-US" sz="2800" dirty="0" smtClean="0">
                <a:solidFill>
                  <a:prstClr val="white"/>
                </a:solidFill>
                <a:effectLst>
                  <a:outerShdw blurRad="38100" dist="38100" dir="2700000" algn="tl">
                    <a:srgbClr val="000000">
                      <a:alpha val="43137"/>
                    </a:srgbClr>
                  </a:outerShdw>
                </a:effectLst>
                <a:latin typeface="Tw Cen MT" panose="020B0602020104020603" pitchFamily="34" charset="0"/>
              </a:rPr>
              <a:t>Irregular surface</a:t>
            </a:r>
            <a:endParaRPr lang="en-US" sz="2800" dirty="0">
              <a:solidFill>
                <a:prstClr val="white"/>
              </a:solidFill>
              <a:effectLst>
                <a:outerShdw blurRad="38100" dist="38100" dir="2700000" algn="tl">
                  <a:srgbClr val="000000">
                    <a:alpha val="43137"/>
                  </a:srgbClr>
                </a:outerShdw>
              </a:effectLst>
              <a:latin typeface="Tw Cen MT" panose="020B0602020104020603" pitchFamily="34" charset="0"/>
            </a:endParaRPr>
          </a:p>
        </p:txBody>
      </p:sp>
      <p:sp>
        <p:nvSpPr>
          <p:cNvPr id="2" name="Rectangle 1"/>
          <p:cNvSpPr/>
          <p:nvPr/>
        </p:nvSpPr>
        <p:spPr>
          <a:xfrm>
            <a:off x="-152400" y="3810000"/>
            <a:ext cx="9525000" cy="954239"/>
          </a:xfrm>
          <a:prstGeom prst="rect">
            <a:avLst/>
          </a:prstGeom>
          <a:solidFill>
            <a:srgbClr val="740000">
              <a:alpha val="80000"/>
            </a:srgb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mtClean="0">
              <a:solidFill>
                <a:prstClr val="white"/>
              </a:solidFill>
            </a:endParaRPr>
          </a:p>
        </p:txBody>
      </p:sp>
      <p:sp>
        <p:nvSpPr>
          <p:cNvPr id="38" name="TextBox 37"/>
          <p:cNvSpPr txBox="1"/>
          <p:nvPr/>
        </p:nvSpPr>
        <p:spPr>
          <a:xfrm>
            <a:off x="858059" y="3790950"/>
            <a:ext cx="7427883" cy="954107"/>
          </a:xfrm>
          <a:prstGeom prst="rect">
            <a:avLst/>
          </a:prstGeom>
          <a:noFill/>
        </p:spPr>
        <p:txBody>
          <a:bodyPr wrap="square" rtlCol="0">
            <a:spAutoFit/>
          </a:bodyPr>
          <a:lstStyle/>
          <a:p>
            <a:pPr algn="ctr"/>
            <a:r>
              <a:rPr lang="en-IN" sz="2800" dirty="0" smtClean="0">
                <a:solidFill>
                  <a:prstClr val="white"/>
                </a:solidFill>
                <a:effectLst>
                  <a:outerShdw blurRad="38100" dist="38100" dir="2700000" algn="tl">
                    <a:srgbClr val="000000"/>
                  </a:outerShdw>
                </a:effectLst>
                <a:latin typeface="Tw Cen MT" panose="020B0602020104020603" pitchFamily="34" charset="0"/>
              </a:rPr>
              <a:t>Scattering is the process of absorption and then re-emission of light energy. </a:t>
            </a:r>
          </a:p>
        </p:txBody>
      </p:sp>
    </p:spTree>
    <p:extLst>
      <p:ext uri="{BB962C8B-B14F-4D97-AF65-F5344CB8AC3E}">
        <p14:creationId xmlns:p14="http://schemas.microsoft.com/office/powerpoint/2010/main" val="104946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94"/>
                                        </p:tgtEl>
                                        <p:attrNameLst>
                                          <p:attrName>style.visibility</p:attrName>
                                        </p:attrNameLst>
                                      </p:cBhvr>
                                      <p:to>
                                        <p:strVal val="visible"/>
                                      </p:to>
                                    </p:set>
                                    <p:animEffect transition="in" filter="wipe(left)">
                                      <p:cBhvr>
                                        <p:cTn id="7" dur="500"/>
                                        <p:tgtEl>
                                          <p:spTgt spid="9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105"/>
                                        </p:tgtEl>
                                        <p:attrNameLst>
                                          <p:attrName>style.visibility</p:attrName>
                                        </p:attrNameLst>
                                      </p:cBhvr>
                                      <p:to>
                                        <p:strVal val="visible"/>
                                      </p:to>
                                    </p:set>
                                    <p:animEffect transition="in" filter="wipe(right)">
                                      <p:cBhvr>
                                        <p:cTn id="12" dur="2000"/>
                                        <p:tgtEl>
                                          <p:spTgt spid="105"/>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7"/>
                                        </p:tgtEl>
                                        <p:attrNameLst>
                                          <p:attrName>style.visibility</p:attrName>
                                        </p:attrNameLst>
                                      </p:cBhvr>
                                      <p:to>
                                        <p:strVal val="visible"/>
                                      </p:to>
                                    </p:set>
                                    <p:animEffect transition="in" filter="fade">
                                      <p:cBhvr>
                                        <p:cTn id="15" dur="500"/>
                                        <p:tgtEl>
                                          <p:spTgt spid="37"/>
                                        </p:tgtEl>
                                      </p:cBhvr>
                                    </p:animEffect>
                                  </p:childTnLst>
                                </p:cTn>
                              </p:par>
                              <p:par>
                                <p:cTn id="16" presetID="35" presetClass="emph" presetSubtype="0" repeatCount="3000" fill="hold" grpId="1" nodeType="withEffect">
                                  <p:stCondLst>
                                    <p:cond delay="0"/>
                                  </p:stCondLst>
                                  <p:childTnLst>
                                    <p:anim calcmode="discrete" valueType="str">
                                      <p:cBhvr>
                                        <p:cTn id="17" dur="500" fill="hold"/>
                                        <p:tgtEl>
                                          <p:spTgt spid="37"/>
                                        </p:tgtEl>
                                        <p:attrNameLst>
                                          <p:attrName>style.visibility</p:attrName>
                                        </p:attrNameLst>
                                      </p:cBhvr>
                                      <p:tavLst>
                                        <p:tav tm="0">
                                          <p:val>
                                            <p:strVal val="hidden"/>
                                          </p:val>
                                        </p:tav>
                                        <p:tav tm="50000">
                                          <p:val>
                                            <p:strVal val="visible"/>
                                          </p:val>
                                        </p:tav>
                                      </p:tavLst>
                                    </p:anim>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barn(inVertical)">
                                      <p:cBhvr>
                                        <p:cTn id="22" dur="500"/>
                                        <p:tgtEl>
                                          <p:spTgt spid="2"/>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8"/>
                                        </p:tgtEl>
                                        <p:attrNameLst>
                                          <p:attrName>style.visibility</p:attrName>
                                        </p:attrNameLst>
                                      </p:cBhvr>
                                      <p:to>
                                        <p:strVal val="visible"/>
                                      </p:to>
                                    </p:set>
                                    <p:animEffect transition="in" filter="fade">
                                      <p:cBhvr>
                                        <p:cTn id="25" dur="500"/>
                                        <p:tgtEl>
                                          <p:spTgt spid="38"/>
                                        </p:tgtEl>
                                      </p:cBhvr>
                                    </p:animEffect>
                                  </p:childTnLst>
                                </p:cTn>
                              </p:par>
                              <p:par>
                                <p:cTn id="26" presetID="35" presetClass="emph" presetSubtype="0" repeatCount="3000" fill="hold" grpId="1" nodeType="withEffect">
                                  <p:stCondLst>
                                    <p:cond delay="0"/>
                                  </p:stCondLst>
                                  <p:childTnLst>
                                    <p:anim calcmode="discrete" valueType="str">
                                      <p:cBhvr>
                                        <p:cTn id="27" dur="500" fill="hold"/>
                                        <p:tgtEl>
                                          <p:spTgt spid="38"/>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7" grpId="1"/>
      <p:bldP spid="2" grpId="0" animBg="1"/>
      <p:bldP spid="38" grpId="0"/>
      <p:bldP spid="38" grpId="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TotalTime>
  <Words>450</Words>
  <Application>Microsoft Office PowerPoint</Application>
  <PresentationFormat>On-screen Show (16:9)</PresentationFormat>
  <Paragraphs>104</Paragraphs>
  <Slides>17</Slides>
  <Notes>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17</vt:i4>
      </vt:variant>
    </vt:vector>
  </HeadingPairs>
  <TitlesOfParts>
    <vt:vector size="25" baseType="lpstr">
      <vt:lpstr>Aharoni</vt:lpstr>
      <vt:lpstr>Arial</vt:lpstr>
      <vt:lpstr>Arial Black</vt:lpstr>
      <vt:lpstr>Bookman Old Style</vt:lpstr>
      <vt:lpstr>Calibri</vt:lpstr>
      <vt:lpstr>Symbol</vt:lpstr>
      <vt:lpstr>Tw Cen MT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Siddhi Chavan</dc:creator>
  <cp:lastModifiedBy>T.S BORA</cp:lastModifiedBy>
  <cp:revision>5</cp:revision>
  <dcterms:created xsi:type="dcterms:W3CDTF">2019-06-28T11:39:33Z</dcterms:created>
  <dcterms:modified xsi:type="dcterms:W3CDTF">2022-04-25T03:17:33Z</dcterms:modified>
</cp:coreProperties>
</file>